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17" r:id="rId1"/>
  </p:sldMasterIdLst>
  <p:sldIdLst>
    <p:sldId id="269" r:id="rId2"/>
    <p:sldId id="257" r:id="rId3"/>
    <p:sldId id="258" r:id="rId4"/>
    <p:sldId id="266" r:id="rId5"/>
    <p:sldId id="268" r:id="rId6"/>
    <p:sldId id="267" r:id="rId7"/>
    <p:sldId id="273" r:id="rId8"/>
    <p:sldId id="274" r:id="rId9"/>
    <p:sldId id="270" r:id="rId10"/>
    <p:sldId id="272" r:id="rId11"/>
    <p:sldId id="27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3C51F63-8C6D-4627-ABCF-C1FF88F7686D}" v="6" dt="2018-10-14T09:23:45.2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aron Albertema" userId="S::cm.albertema@noorderpoort.nl::5e437b4b-5d5f-411c-8e42-58c00e59eb5a" providerId="AD" clId="Web-{B867FE74-E860-9C1C-ED64-503EB611CCFC}"/>
    <pc:docChg chg="addSld delSld">
      <pc:chgData name="Charon Albertema" userId="S::cm.albertema@noorderpoort.nl::5e437b4b-5d5f-411c-8e42-58c00e59eb5a" providerId="AD" clId="Web-{B867FE74-E860-9C1C-ED64-503EB611CCFC}" dt="2018-11-18T10:31:40.707" v="1"/>
      <pc:docMkLst>
        <pc:docMk/>
      </pc:docMkLst>
      <pc:sldChg chg="add del replId">
        <pc:chgData name="Charon Albertema" userId="S::cm.albertema@noorderpoort.nl::5e437b4b-5d5f-411c-8e42-58c00e59eb5a" providerId="AD" clId="Web-{B867FE74-E860-9C1C-ED64-503EB611CCFC}" dt="2018-11-18T10:31:40.707" v="1"/>
        <pc:sldMkLst>
          <pc:docMk/>
          <pc:sldMk cId="4218315106" sldId="269"/>
        </pc:sldMkLst>
      </pc:sldChg>
    </pc:docChg>
  </pc:docChgLst>
  <pc:docChgLst>
    <pc:chgData name="Charon Albertema" userId="S::cm.albertema@noorderpoort.nl::5e437b4b-5d5f-411c-8e42-58c00e59eb5a" providerId="AD" clId="Web-{53C51F63-8C6D-4627-ABCF-C1FF88F7686D}"/>
    <pc:docChg chg="addSld modSld">
      <pc:chgData name="Charon Albertema" userId="S::cm.albertema@noorderpoort.nl::5e437b4b-5d5f-411c-8e42-58c00e59eb5a" providerId="AD" clId="Web-{53C51F63-8C6D-4627-ABCF-C1FF88F7686D}" dt="2018-10-14T10:39:32.520" v="1282" actId="1076"/>
      <pc:docMkLst>
        <pc:docMk/>
      </pc:docMkLst>
      <pc:sldChg chg="modSp">
        <pc:chgData name="Charon Albertema" userId="S::cm.albertema@noorderpoort.nl::5e437b4b-5d5f-411c-8e42-58c00e59eb5a" providerId="AD" clId="Web-{53C51F63-8C6D-4627-ABCF-C1FF88F7686D}" dt="2018-10-14T10:19:57.467" v="946" actId="20577"/>
        <pc:sldMkLst>
          <pc:docMk/>
          <pc:sldMk cId="3617595499" sldId="257"/>
        </pc:sldMkLst>
        <pc:spChg chg="mod">
          <ac:chgData name="Charon Albertema" userId="S::cm.albertema@noorderpoort.nl::5e437b4b-5d5f-411c-8e42-58c00e59eb5a" providerId="AD" clId="Web-{53C51F63-8C6D-4627-ABCF-C1FF88F7686D}" dt="2018-10-14T10:19:57.467" v="946" actId="20577"/>
          <ac:spMkLst>
            <pc:docMk/>
            <pc:sldMk cId="3617595499" sldId="257"/>
            <ac:spMk id="3" creationId="{00000000-0000-0000-0000-000000000000}"/>
          </ac:spMkLst>
        </pc:spChg>
      </pc:sldChg>
      <pc:sldChg chg="addSp modSp">
        <pc:chgData name="Charon Albertema" userId="S::cm.albertema@noorderpoort.nl::5e437b4b-5d5f-411c-8e42-58c00e59eb5a" providerId="AD" clId="Web-{53C51F63-8C6D-4627-ABCF-C1FF88F7686D}" dt="2018-10-14T10:11:58.987" v="750"/>
        <pc:sldMkLst>
          <pc:docMk/>
          <pc:sldMk cId="2480895217" sldId="258"/>
        </pc:sldMkLst>
        <pc:spChg chg="mod">
          <ac:chgData name="Charon Albertema" userId="S::cm.albertema@noorderpoort.nl::5e437b4b-5d5f-411c-8e42-58c00e59eb5a" providerId="AD" clId="Web-{53C51F63-8C6D-4627-ABCF-C1FF88F7686D}" dt="2018-10-14T09:03:45.828" v="348" actId="20577"/>
          <ac:spMkLst>
            <pc:docMk/>
            <pc:sldMk cId="2480895217" sldId="258"/>
            <ac:spMk id="3" creationId="{00000000-0000-0000-0000-000000000000}"/>
          </ac:spMkLst>
        </pc:spChg>
        <pc:graphicFrameChg chg="add mod modGraphic">
          <ac:chgData name="Charon Albertema" userId="S::cm.albertema@noorderpoort.nl::5e437b4b-5d5f-411c-8e42-58c00e59eb5a" providerId="AD" clId="Web-{53C51F63-8C6D-4627-ABCF-C1FF88F7686D}" dt="2018-10-14T10:11:58.987" v="750"/>
          <ac:graphicFrameMkLst>
            <pc:docMk/>
            <pc:sldMk cId="2480895217" sldId="258"/>
            <ac:graphicFrameMk id="4" creationId="{1E0BEB2D-CB92-45F3-AE5B-1AAFEF290A77}"/>
          </ac:graphicFrameMkLst>
        </pc:graphicFrameChg>
      </pc:sldChg>
      <pc:sldChg chg="modSp">
        <pc:chgData name="Charon Albertema" userId="S::cm.albertema@noorderpoort.nl::5e437b4b-5d5f-411c-8e42-58c00e59eb5a" providerId="AD" clId="Web-{53C51F63-8C6D-4627-ABCF-C1FF88F7686D}" dt="2018-10-14T08:51:18.110" v="171" actId="20577"/>
        <pc:sldMkLst>
          <pc:docMk/>
          <pc:sldMk cId="1498701087" sldId="259"/>
        </pc:sldMkLst>
        <pc:spChg chg="mod">
          <ac:chgData name="Charon Albertema" userId="S::cm.albertema@noorderpoort.nl::5e437b4b-5d5f-411c-8e42-58c00e59eb5a" providerId="AD" clId="Web-{53C51F63-8C6D-4627-ABCF-C1FF88F7686D}" dt="2018-10-14T08:49:30.622" v="48" actId="20577"/>
          <ac:spMkLst>
            <pc:docMk/>
            <pc:sldMk cId="1498701087" sldId="259"/>
            <ac:spMk id="2" creationId="{00000000-0000-0000-0000-000000000000}"/>
          </ac:spMkLst>
        </pc:spChg>
        <pc:spChg chg="mod">
          <ac:chgData name="Charon Albertema" userId="S::cm.albertema@noorderpoort.nl::5e437b4b-5d5f-411c-8e42-58c00e59eb5a" providerId="AD" clId="Web-{53C51F63-8C6D-4627-ABCF-C1FF88F7686D}" dt="2018-10-14T08:51:18.110" v="171" actId="20577"/>
          <ac:spMkLst>
            <pc:docMk/>
            <pc:sldMk cId="1498701087" sldId="259"/>
            <ac:spMk id="3" creationId="{00000000-0000-0000-0000-000000000000}"/>
          </ac:spMkLst>
        </pc:spChg>
      </pc:sldChg>
      <pc:sldChg chg="modSp">
        <pc:chgData name="Charon Albertema" userId="S::cm.albertema@noorderpoort.nl::5e437b4b-5d5f-411c-8e42-58c00e59eb5a" providerId="AD" clId="Web-{53C51F63-8C6D-4627-ABCF-C1FF88F7686D}" dt="2018-10-14T10:22:19.483" v="952" actId="20577"/>
        <pc:sldMkLst>
          <pc:docMk/>
          <pc:sldMk cId="2390700417" sldId="261"/>
        </pc:sldMkLst>
        <pc:spChg chg="mod">
          <ac:chgData name="Charon Albertema" userId="S::cm.albertema@noorderpoort.nl::5e437b4b-5d5f-411c-8e42-58c00e59eb5a" providerId="AD" clId="Web-{53C51F63-8C6D-4627-ABCF-C1FF88F7686D}" dt="2018-10-14T10:22:19.483" v="952" actId="20577"/>
          <ac:spMkLst>
            <pc:docMk/>
            <pc:sldMk cId="2390700417" sldId="261"/>
            <ac:spMk id="3" creationId="{00000000-0000-0000-0000-000000000000}"/>
          </ac:spMkLst>
        </pc:spChg>
      </pc:sldChg>
      <pc:sldChg chg="addSp delSp modSp mod setBg">
        <pc:chgData name="Charon Albertema" userId="S::cm.albertema@noorderpoort.nl::5e437b4b-5d5f-411c-8e42-58c00e59eb5a" providerId="AD" clId="Web-{53C51F63-8C6D-4627-ABCF-C1FF88F7686D}" dt="2018-10-14T09:29:10.808" v="638"/>
        <pc:sldMkLst>
          <pc:docMk/>
          <pc:sldMk cId="2492737121" sldId="262"/>
        </pc:sldMkLst>
        <pc:spChg chg="mod">
          <ac:chgData name="Charon Albertema" userId="S::cm.albertema@noorderpoort.nl::5e437b4b-5d5f-411c-8e42-58c00e59eb5a" providerId="AD" clId="Web-{53C51F63-8C6D-4627-ABCF-C1FF88F7686D}" dt="2018-10-14T09:29:10.808" v="638"/>
          <ac:spMkLst>
            <pc:docMk/>
            <pc:sldMk cId="2492737121" sldId="262"/>
            <ac:spMk id="2" creationId="{00000000-0000-0000-0000-000000000000}"/>
          </ac:spMkLst>
        </pc:spChg>
        <pc:spChg chg="mod ord">
          <ac:chgData name="Charon Albertema" userId="S::cm.albertema@noorderpoort.nl::5e437b4b-5d5f-411c-8e42-58c00e59eb5a" providerId="AD" clId="Web-{53C51F63-8C6D-4627-ABCF-C1FF88F7686D}" dt="2018-10-14T09:29:10.808" v="638"/>
          <ac:spMkLst>
            <pc:docMk/>
            <pc:sldMk cId="2492737121" sldId="262"/>
            <ac:spMk id="3" creationId="{00000000-0000-0000-0000-000000000000}"/>
          </ac:spMkLst>
        </pc:spChg>
        <pc:spChg chg="add del">
          <ac:chgData name="Charon Albertema" userId="S::cm.albertema@noorderpoort.nl::5e437b4b-5d5f-411c-8e42-58c00e59eb5a" providerId="AD" clId="Web-{53C51F63-8C6D-4627-ABCF-C1FF88F7686D}" dt="2018-10-14T09:20:49.569" v="578"/>
          <ac:spMkLst>
            <pc:docMk/>
            <pc:sldMk cId="2492737121" sldId="262"/>
            <ac:spMk id="6" creationId="{09BBBEEE-806C-4A90-8814-8CC055B2F794}"/>
          </ac:spMkLst>
        </pc:spChg>
        <pc:spChg chg="add del">
          <ac:chgData name="Charon Albertema" userId="S::cm.albertema@noorderpoort.nl::5e437b4b-5d5f-411c-8e42-58c00e59eb5a" providerId="AD" clId="Web-{53C51F63-8C6D-4627-ABCF-C1FF88F7686D}" dt="2018-10-14T09:21:23.216" v="584"/>
          <ac:spMkLst>
            <pc:docMk/>
            <pc:sldMk cId="2492737121" sldId="262"/>
            <ac:spMk id="8" creationId="{0F49257F-8D24-48ED-8C1C-469F0C771C8D}"/>
          </ac:spMkLst>
        </pc:spChg>
        <pc:spChg chg="add del">
          <ac:chgData name="Charon Albertema" userId="S::cm.albertema@noorderpoort.nl::5e437b4b-5d5f-411c-8e42-58c00e59eb5a" providerId="AD" clId="Web-{53C51F63-8C6D-4627-ABCF-C1FF88F7686D}" dt="2018-10-14T09:20:46.834" v="576"/>
          <ac:spMkLst>
            <pc:docMk/>
            <pc:sldMk cId="2492737121" sldId="262"/>
            <ac:spMk id="9" creationId="{B07287DF-63B2-4B7A-8034-C6B8A1AD23CF}"/>
          </ac:spMkLst>
        </pc:spChg>
        <pc:spChg chg="add del">
          <ac:chgData name="Charon Albertema" userId="S::cm.albertema@noorderpoort.nl::5e437b4b-5d5f-411c-8e42-58c00e59eb5a" providerId="AD" clId="Web-{53C51F63-8C6D-4627-ABCF-C1FF88F7686D}" dt="2018-10-14T09:29:07.652" v="635"/>
          <ac:spMkLst>
            <pc:docMk/>
            <pc:sldMk cId="2492737121" sldId="262"/>
            <ac:spMk id="12" creationId="{4038CB10-1F5C-4D54-9DF7-12586DE5B007}"/>
          </ac:spMkLst>
        </pc:spChg>
        <pc:spChg chg="add del">
          <ac:chgData name="Charon Albertema" userId="S::cm.albertema@noorderpoort.nl::5e437b4b-5d5f-411c-8e42-58c00e59eb5a" providerId="AD" clId="Web-{53C51F63-8C6D-4627-ABCF-C1FF88F7686D}" dt="2018-10-14T09:29:07.652" v="635"/>
          <ac:spMkLst>
            <pc:docMk/>
            <pc:sldMk cId="2492737121" sldId="262"/>
            <ac:spMk id="13" creationId="{73ED6512-6858-4552-B699-9A97FE9A4EA2}"/>
          </ac:spMkLst>
        </pc:spChg>
        <pc:spChg chg="add del">
          <ac:chgData name="Charon Albertema" userId="S::cm.albertema@noorderpoort.nl::5e437b4b-5d5f-411c-8e42-58c00e59eb5a" providerId="AD" clId="Web-{53C51F63-8C6D-4627-ABCF-C1FF88F7686D}" dt="2018-10-14T09:29:10.777" v="637"/>
          <ac:spMkLst>
            <pc:docMk/>
            <pc:sldMk cId="2492737121" sldId="262"/>
            <ac:spMk id="14" creationId="{09BBBEEE-806C-4A90-8814-8CC055B2F794}"/>
          </ac:spMkLst>
        </pc:spChg>
        <pc:spChg chg="add">
          <ac:chgData name="Charon Albertema" userId="S::cm.albertema@noorderpoort.nl::5e437b4b-5d5f-411c-8e42-58c00e59eb5a" providerId="AD" clId="Web-{53C51F63-8C6D-4627-ABCF-C1FF88F7686D}" dt="2018-10-14T09:29:10.808" v="638"/>
          <ac:spMkLst>
            <pc:docMk/>
            <pc:sldMk cId="2492737121" sldId="262"/>
            <ac:spMk id="16" creationId="{B07287DF-63B2-4B7A-8034-C6B8A1AD23CF}"/>
          </ac:spMkLst>
        </pc:spChg>
        <pc:picChg chg="add mod">
          <ac:chgData name="Charon Albertema" userId="S::cm.albertema@noorderpoort.nl::5e437b4b-5d5f-411c-8e42-58c00e59eb5a" providerId="AD" clId="Web-{53C51F63-8C6D-4627-ABCF-C1FF88F7686D}" dt="2018-10-14T09:29:10.777" v="637"/>
          <ac:picMkLst>
            <pc:docMk/>
            <pc:sldMk cId="2492737121" sldId="262"/>
            <ac:picMk id="4" creationId="{956E91D5-354F-4C5E-AD75-A741053E53C5}"/>
          </ac:picMkLst>
        </pc:picChg>
        <pc:cxnChg chg="add del">
          <ac:chgData name="Charon Albertema" userId="S::cm.albertema@noorderpoort.nl::5e437b4b-5d5f-411c-8e42-58c00e59eb5a" providerId="AD" clId="Web-{53C51F63-8C6D-4627-ABCF-C1FF88F7686D}" dt="2018-10-14T09:20:49.569" v="578"/>
          <ac:cxnSpMkLst>
            <pc:docMk/>
            <pc:sldMk cId="2492737121" sldId="262"/>
            <ac:cxnSpMk id="7" creationId="{00C808AD-1D78-4549-AAD3-A9C0603EB538}"/>
          </ac:cxnSpMkLst>
        </pc:cxnChg>
        <pc:cxnChg chg="add del">
          <ac:chgData name="Charon Albertema" userId="S::cm.albertema@noorderpoort.nl::5e437b4b-5d5f-411c-8e42-58c00e59eb5a" providerId="AD" clId="Web-{53C51F63-8C6D-4627-ABCF-C1FF88F7686D}" dt="2018-10-14T09:21:23.216" v="584"/>
          <ac:cxnSpMkLst>
            <pc:docMk/>
            <pc:sldMk cId="2492737121" sldId="262"/>
            <ac:cxnSpMk id="10" creationId="{DC1B1B01-1656-4274-9CC0-C37A254E6107}"/>
          </ac:cxnSpMkLst>
        </pc:cxnChg>
        <pc:cxnChg chg="add del">
          <ac:chgData name="Charon Albertema" userId="S::cm.albertema@noorderpoort.nl::5e437b4b-5d5f-411c-8e42-58c00e59eb5a" providerId="AD" clId="Web-{53C51F63-8C6D-4627-ABCF-C1FF88F7686D}" dt="2018-10-14T09:20:46.834" v="576"/>
          <ac:cxnSpMkLst>
            <pc:docMk/>
            <pc:sldMk cId="2492737121" sldId="262"/>
            <ac:cxnSpMk id="11" creationId="{A4A86DA6-9773-40FB-ABE6-7561E38F392C}"/>
          </ac:cxnSpMkLst>
        </pc:cxnChg>
        <pc:cxnChg chg="add del">
          <ac:chgData name="Charon Albertema" userId="S::cm.albertema@noorderpoort.nl::5e437b4b-5d5f-411c-8e42-58c00e59eb5a" providerId="AD" clId="Web-{53C51F63-8C6D-4627-ABCF-C1FF88F7686D}" dt="2018-10-14T09:29:10.777" v="637"/>
          <ac:cxnSpMkLst>
            <pc:docMk/>
            <pc:sldMk cId="2492737121" sldId="262"/>
            <ac:cxnSpMk id="15" creationId="{00C808AD-1D78-4549-AAD3-A9C0603EB538}"/>
          </ac:cxnSpMkLst>
        </pc:cxnChg>
        <pc:cxnChg chg="add">
          <ac:chgData name="Charon Albertema" userId="S::cm.albertema@noorderpoort.nl::5e437b4b-5d5f-411c-8e42-58c00e59eb5a" providerId="AD" clId="Web-{53C51F63-8C6D-4627-ABCF-C1FF88F7686D}" dt="2018-10-14T09:29:10.808" v="638"/>
          <ac:cxnSpMkLst>
            <pc:docMk/>
            <pc:sldMk cId="2492737121" sldId="262"/>
            <ac:cxnSpMk id="17" creationId="{A4A86DA6-9773-40FB-ABE6-7561E38F392C}"/>
          </ac:cxnSpMkLst>
        </pc:cxnChg>
      </pc:sldChg>
      <pc:sldChg chg="modSp">
        <pc:chgData name="Charon Albertema" userId="S::cm.albertema@noorderpoort.nl::5e437b4b-5d5f-411c-8e42-58c00e59eb5a" providerId="AD" clId="Web-{53C51F63-8C6D-4627-ABCF-C1FF88F7686D}" dt="2018-10-14T10:12:52.689" v="753" actId="20577"/>
        <pc:sldMkLst>
          <pc:docMk/>
          <pc:sldMk cId="1532093160" sldId="264"/>
        </pc:sldMkLst>
        <pc:spChg chg="mod">
          <ac:chgData name="Charon Albertema" userId="S::cm.albertema@noorderpoort.nl::5e437b4b-5d5f-411c-8e42-58c00e59eb5a" providerId="AD" clId="Web-{53C51F63-8C6D-4627-ABCF-C1FF88F7686D}" dt="2018-10-14T10:12:52.689" v="753" actId="20577"/>
          <ac:spMkLst>
            <pc:docMk/>
            <pc:sldMk cId="1532093160" sldId="264"/>
            <ac:spMk id="5" creationId="{00000000-0000-0000-0000-000000000000}"/>
          </ac:spMkLst>
        </pc:spChg>
      </pc:sldChg>
      <pc:sldChg chg="addSp delSp modSp new mod setBg">
        <pc:chgData name="Charon Albertema" userId="S::cm.albertema@noorderpoort.nl::5e437b4b-5d5f-411c-8e42-58c00e59eb5a" providerId="AD" clId="Web-{53C51F63-8C6D-4627-ABCF-C1FF88F7686D}" dt="2018-10-14T09:40:17.047" v="640"/>
        <pc:sldMkLst>
          <pc:docMk/>
          <pc:sldMk cId="2212984498" sldId="265"/>
        </pc:sldMkLst>
        <pc:spChg chg="mod">
          <ac:chgData name="Charon Albertema" userId="S::cm.albertema@noorderpoort.nl::5e437b4b-5d5f-411c-8e42-58c00e59eb5a" providerId="AD" clId="Web-{53C51F63-8C6D-4627-ABCF-C1FF88F7686D}" dt="2018-10-14T09:40:17.047" v="640"/>
          <ac:spMkLst>
            <pc:docMk/>
            <pc:sldMk cId="2212984498" sldId="265"/>
            <ac:spMk id="2" creationId="{2F4478D3-9487-4C8A-9DDF-A2EEE3E48860}"/>
          </ac:spMkLst>
        </pc:spChg>
        <pc:spChg chg="del mod replId">
          <ac:chgData name="Charon Albertema" userId="S::cm.albertema@noorderpoort.nl::5e437b4b-5d5f-411c-8e42-58c00e59eb5a" providerId="AD" clId="Web-{53C51F63-8C6D-4627-ABCF-C1FF88F7686D}" dt="2018-10-14T09:40:17.047" v="640"/>
          <ac:spMkLst>
            <pc:docMk/>
            <pc:sldMk cId="2212984498" sldId="265"/>
            <ac:spMk id="6" creationId="{8838AEB4-050E-418F-936B-4404B08229DF}"/>
          </ac:spMkLst>
        </pc:spChg>
        <pc:graphicFrameChg chg="add">
          <ac:chgData name="Charon Albertema" userId="S::cm.albertema@noorderpoort.nl::5e437b4b-5d5f-411c-8e42-58c00e59eb5a" providerId="AD" clId="Web-{53C51F63-8C6D-4627-ABCF-C1FF88F7686D}" dt="2018-10-14T09:40:17.047" v="640"/>
          <ac:graphicFrameMkLst>
            <pc:docMk/>
            <pc:sldMk cId="2212984498" sldId="265"/>
            <ac:graphicFrameMk id="5" creationId="{E5DF90DE-35DB-4127-B324-C57439DC1173}"/>
          </ac:graphicFrameMkLst>
        </pc:graphicFrameChg>
      </pc:sldChg>
      <pc:sldChg chg="addSp delSp modSp new mod setBg">
        <pc:chgData name="Charon Albertema" userId="S::cm.albertema@noorderpoort.nl::5e437b4b-5d5f-411c-8e42-58c00e59eb5a" providerId="AD" clId="Web-{53C51F63-8C6D-4627-ABCF-C1FF88F7686D}" dt="2018-10-14T10:16:40.125" v="871" actId="20577"/>
        <pc:sldMkLst>
          <pc:docMk/>
          <pc:sldMk cId="1163537436" sldId="266"/>
        </pc:sldMkLst>
        <pc:spChg chg="mod">
          <ac:chgData name="Charon Albertema" userId="S::cm.albertema@noorderpoort.nl::5e437b4b-5d5f-411c-8e42-58c00e59eb5a" providerId="AD" clId="Web-{53C51F63-8C6D-4627-ABCF-C1FF88F7686D}" dt="2018-10-14T09:29:21.934" v="639"/>
          <ac:spMkLst>
            <pc:docMk/>
            <pc:sldMk cId="1163537436" sldId="266"/>
            <ac:spMk id="2" creationId="{42A24D4E-C4C8-4468-92C5-73BDA63FE173}"/>
          </ac:spMkLst>
        </pc:spChg>
        <pc:spChg chg="mod ord">
          <ac:chgData name="Charon Albertema" userId="S::cm.albertema@noorderpoort.nl::5e437b4b-5d5f-411c-8e42-58c00e59eb5a" providerId="AD" clId="Web-{53C51F63-8C6D-4627-ABCF-C1FF88F7686D}" dt="2018-10-14T10:16:40.125" v="871" actId="20577"/>
          <ac:spMkLst>
            <pc:docMk/>
            <pc:sldMk cId="1163537436" sldId="266"/>
            <ac:spMk id="3" creationId="{B8A09B9D-9896-4917-82CB-AB5FC842E719}"/>
          </ac:spMkLst>
        </pc:spChg>
        <pc:spChg chg="add del">
          <ac:chgData name="Charon Albertema" userId="S::cm.albertema@noorderpoort.nl::5e437b4b-5d5f-411c-8e42-58c00e59eb5a" providerId="AD" clId="Web-{53C51F63-8C6D-4627-ABCF-C1FF88F7686D}" dt="2018-10-14T09:23:39.313" v="615"/>
          <ac:spMkLst>
            <pc:docMk/>
            <pc:sldMk cId="1163537436" sldId="266"/>
            <ac:spMk id="6" creationId="{09BBBEEE-806C-4A90-8814-8CC055B2F794}"/>
          </ac:spMkLst>
        </pc:spChg>
        <pc:spChg chg="add del">
          <ac:chgData name="Charon Albertema" userId="S::cm.albertema@noorderpoort.nl::5e437b4b-5d5f-411c-8e42-58c00e59eb5a" providerId="AD" clId="Web-{53C51F63-8C6D-4627-ABCF-C1FF88F7686D}" dt="2018-10-14T09:22:24.310" v="589"/>
          <ac:spMkLst>
            <pc:docMk/>
            <pc:sldMk cId="1163537436" sldId="266"/>
            <ac:spMk id="9" creationId="{4038CB10-1F5C-4D54-9DF7-12586DE5B007}"/>
          </ac:spMkLst>
        </pc:spChg>
        <pc:spChg chg="add del">
          <ac:chgData name="Charon Albertema" userId="S::cm.albertema@noorderpoort.nl::5e437b4b-5d5f-411c-8e42-58c00e59eb5a" providerId="AD" clId="Web-{53C51F63-8C6D-4627-ABCF-C1FF88F7686D}" dt="2018-10-14T09:24:46.205" v="624"/>
          <ac:spMkLst>
            <pc:docMk/>
            <pc:sldMk cId="1163537436" sldId="266"/>
            <ac:spMk id="10" creationId="{B07287DF-63B2-4B7A-8034-C6B8A1AD23CF}"/>
          </ac:spMkLst>
        </pc:spChg>
        <pc:spChg chg="add del">
          <ac:chgData name="Charon Albertema" userId="S::cm.albertema@noorderpoort.nl::5e437b4b-5d5f-411c-8e42-58c00e59eb5a" providerId="AD" clId="Web-{53C51F63-8C6D-4627-ABCF-C1FF88F7686D}" dt="2018-10-14T09:22:24.310" v="589"/>
          <ac:spMkLst>
            <pc:docMk/>
            <pc:sldMk cId="1163537436" sldId="266"/>
            <ac:spMk id="11" creationId="{73ED6512-6858-4552-B699-9A97FE9A4EA2}"/>
          </ac:spMkLst>
        </pc:spChg>
        <pc:spChg chg="add del">
          <ac:chgData name="Charon Albertema" userId="S::cm.albertema@noorderpoort.nl::5e437b4b-5d5f-411c-8e42-58c00e59eb5a" providerId="AD" clId="Web-{53C51F63-8C6D-4627-ABCF-C1FF88F7686D}" dt="2018-10-14T09:24:39.986" v="620"/>
          <ac:spMkLst>
            <pc:docMk/>
            <pc:sldMk cId="1163537436" sldId="266"/>
            <ac:spMk id="13" creationId="{4038CB10-1F5C-4D54-9DF7-12586DE5B007}"/>
          </ac:spMkLst>
        </pc:spChg>
        <pc:spChg chg="add del">
          <ac:chgData name="Charon Albertema" userId="S::cm.albertema@noorderpoort.nl::5e437b4b-5d5f-411c-8e42-58c00e59eb5a" providerId="AD" clId="Web-{53C51F63-8C6D-4627-ABCF-C1FF88F7686D}" dt="2018-10-14T09:24:58.706" v="626"/>
          <ac:spMkLst>
            <pc:docMk/>
            <pc:sldMk cId="1163537436" sldId="266"/>
            <ac:spMk id="14" creationId="{09BBBEEE-806C-4A90-8814-8CC055B2F794}"/>
          </ac:spMkLst>
        </pc:spChg>
        <pc:spChg chg="add del">
          <ac:chgData name="Charon Albertema" userId="S::cm.albertema@noorderpoort.nl::5e437b4b-5d5f-411c-8e42-58c00e59eb5a" providerId="AD" clId="Web-{53C51F63-8C6D-4627-ABCF-C1FF88F7686D}" dt="2018-10-14T09:24:39.986" v="620"/>
          <ac:spMkLst>
            <pc:docMk/>
            <pc:sldMk cId="1163537436" sldId="266"/>
            <ac:spMk id="15" creationId="{73ED6512-6858-4552-B699-9A97FE9A4EA2}"/>
          </ac:spMkLst>
        </pc:spChg>
        <pc:spChg chg="add del">
          <ac:chgData name="Charon Albertema" userId="S::cm.albertema@noorderpoort.nl::5e437b4b-5d5f-411c-8e42-58c00e59eb5a" providerId="AD" clId="Web-{53C51F63-8C6D-4627-ABCF-C1FF88F7686D}" dt="2018-10-14T09:29:21.934" v="639"/>
          <ac:spMkLst>
            <pc:docMk/>
            <pc:sldMk cId="1163537436" sldId="266"/>
            <ac:spMk id="17" creationId="{4038CB10-1F5C-4D54-9DF7-12586DE5B007}"/>
          </ac:spMkLst>
        </pc:spChg>
        <pc:spChg chg="add del">
          <ac:chgData name="Charon Albertema" userId="S::cm.albertema@noorderpoort.nl::5e437b4b-5d5f-411c-8e42-58c00e59eb5a" providerId="AD" clId="Web-{53C51F63-8C6D-4627-ABCF-C1FF88F7686D}" dt="2018-10-14T09:29:21.934" v="639"/>
          <ac:spMkLst>
            <pc:docMk/>
            <pc:sldMk cId="1163537436" sldId="266"/>
            <ac:spMk id="18" creationId="{73ED6512-6858-4552-B699-9A97FE9A4EA2}"/>
          </ac:spMkLst>
        </pc:spChg>
        <pc:spChg chg="add">
          <ac:chgData name="Charon Albertema" userId="S::cm.albertema@noorderpoort.nl::5e437b4b-5d5f-411c-8e42-58c00e59eb5a" providerId="AD" clId="Web-{53C51F63-8C6D-4627-ABCF-C1FF88F7686D}" dt="2018-10-14T09:29:21.934" v="639"/>
          <ac:spMkLst>
            <pc:docMk/>
            <pc:sldMk cId="1163537436" sldId="266"/>
            <ac:spMk id="23" creationId="{09BBBEEE-806C-4A90-8814-8CC055B2F794}"/>
          </ac:spMkLst>
        </pc:spChg>
        <pc:picChg chg="add del mod">
          <ac:chgData name="Charon Albertema" userId="S::cm.albertema@noorderpoort.nl::5e437b4b-5d5f-411c-8e42-58c00e59eb5a" providerId="AD" clId="Web-{53C51F63-8C6D-4627-ABCF-C1FF88F7686D}" dt="2018-10-14T09:23:47.610" v="617"/>
          <ac:picMkLst>
            <pc:docMk/>
            <pc:sldMk cId="1163537436" sldId="266"/>
            <ac:picMk id="4" creationId="{59857A35-0B03-46D5-9A65-67EE17E33C60}"/>
          </ac:picMkLst>
        </pc:picChg>
        <pc:picChg chg="add del mod ord">
          <ac:chgData name="Charon Albertema" userId="S::cm.albertema@noorderpoort.nl::5e437b4b-5d5f-411c-8e42-58c00e59eb5a" providerId="AD" clId="Web-{53C51F63-8C6D-4627-ABCF-C1FF88F7686D}" dt="2018-10-14T09:44:40.992" v="643"/>
          <ac:picMkLst>
            <pc:docMk/>
            <pc:sldMk cId="1163537436" sldId="266"/>
            <ac:picMk id="8" creationId="{2CC42387-58C3-4CDA-84B7-7D2AC4896F40}"/>
          </ac:picMkLst>
        </pc:picChg>
        <pc:picChg chg="add mod">
          <ac:chgData name="Charon Albertema" userId="S::cm.albertema@noorderpoort.nl::5e437b4b-5d5f-411c-8e42-58c00e59eb5a" providerId="AD" clId="Web-{53C51F63-8C6D-4627-ABCF-C1FF88F7686D}" dt="2018-10-14T09:45:13.149" v="652" actId="1076"/>
          <ac:picMkLst>
            <pc:docMk/>
            <pc:sldMk cId="1163537436" sldId="266"/>
            <ac:picMk id="19" creationId="{D10DE772-F9F0-470B-9D99-5E2CB9854436}"/>
          </ac:picMkLst>
        </pc:picChg>
        <pc:cxnChg chg="add del">
          <ac:chgData name="Charon Albertema" userId="S::cm.albertema@noorderpoort.nl::5e437b4b-5d5f-411c-8e42-58c00e59eb5a" providerId="AD" clId="Web-{53C51F63-8C6D-4627-ABCF-C1FF88F7686D}" dt="2018-10-14T09:23:39.313" v="615"/>
          <ac:cxnSpMkLst>
            <pc:docMk/>
            <pc:sldMk cId="1163537436" sldId="266"/>
            <ac:cxnSpMk id="7" creationId="{00C808AD-1D78-4549-AAD3-A9C0603EB538}"/>
          </ac:cxnSpMkLst>
        </pc:cxnChg>
        <pc:cxnChg chg="add del">
          <ac:chgData name="Charon Albertema" userId="S::cm.albertema@noorderpoort.nl::5e437b4b-5d5f-411c-8e42-58c00e59eb5a" providerId="AD" clId="Web-{53C51F63-8C6D-4627-ABCF-C1FF88F7686D}" dt="2018-10-14T09:24:46.205" v="624"/>
          <ac:cxnSpMkLst>
            <pc:docMk/>
            <pc:sldMk cId="1163537436" sldId="266"/>
            <ac:cxnSpMk id="12" creationId="{A4A86DA6-9773-40FB-ABE6-7561E38F392C}"/>
          </ac:cxnSpMkLst>
        </pc:cxnChg>
        <pc:cxnChg chg="add del">
          <ac:chgData name="Charon Albertema" userId="S::cm.albertema@noorderpoort.nl::5e437b4b-5d5f-411c-8e42-58c00e59eb5a" providerId="AD" clId="Web-{53C51F63-8C6D-4627-ABCF-C1FF88F7686D}" dt="2018-10-14T09:24:58.706" v="626"/>
          <ac:cxnSpMkLst>
            <pc:docMk/>
            <pc:sldMk cId="1163537436" sldId="266"/>
            <ac:cxnSpMk id="16" creationId="{00C808AD-1D78-4549-AAD3-A9C0603EB538}"/>
          </ac:cxnSpMkLst>
        </pc:cxnChg>
        <pc:cxnChg chg="add">
          <ac:chgData name="Charon Albertema" userId="S::cm.albertema@noorderpoort.nl::5e437b4b-5d5f-411c-8e42-58c00e59eb5a" providerId="AD" clId="Web-{53C51F63-8C6D-4627-ABCF-C1FF88F7686D}" dt="2018-10-14T09:29:21.934" v="639"/>
          <ac:cxnSpMkLst>
            <pc:docMk/>
            <pc:sldMk cId="1163537436" sldId="266"/>
            <ac:cxnSpMk id="25" creationId="{00C808AD-1D78-4549-AAD3-A9C0603EB538}"/>
          </ac:cxnSpMkLst>
        </pc:cxnChg>
      </pc:sldChg>
      <pc:sldChg chg="addSp modSp new">
        <pc:chgData name="Charon Albertema" userId="S::cm.albertema@noorderpoort.nl::5e437b4b-5d5f-411c-8e42-58c00e59eb5a" providerId="AD" clId="Web-{53C51F63-8C6D-4627-ABCF-C1FF88F7686D}" dt="2018-10-14T10:39:32.520" v="1282" actId="1076"/>
        <pc:sldMkLst>
          <pc:docMk/>
          <pc:sldMk cId="1956342381" sldId="267"/>
        </pc:sldMkLst>
        <pc:spChg chg="mod">
          <ac:chgData name="Charon Albertema" userId="S::cm.albertema@noorderpoort.nl::5e437b4b-5d5f-411c-8e42-58c00e59eb5a" providerId="AD" clId="Web-{53C51F63-8C6D-4627-ABCF-C1FF88F7686D}" dt="2018-10-14T10:14:08.548" v="792" actId="20577"/>
          <ac:spMkLst>
            <pc:docMk/>
            <pc:sldMk cId="1956342381" sldId="267"/>
            <ac:spMk id="2" creationId="{81D60596-AA9B-4BB0-80C2-2B67E0509865}"/>
          </ac:spMkLst>
        </pc:spChg>
        <pc:spChg chg="mod">
          <ac:chgData name="Charon Albertema" userId="S::cm.albertema@noorderpoort.nl::5e437b4b-5d5f-411c-8e42-58c00e59eb5a" providerId="AD" clId="Web-{53C51F63-8C6D-4627-ABCF-C1FF88F7686D}" dt="2018-10-14T10:38:58.661" v="1279" actId="20577"/>
          <ac:spMkLst>
            <pc:docMk/>
            <pc:sldMk cId="1956342381" sldId="267"/>
            <ac:spMk id="3" creationId="{D32E20D4-FD4B-41D4-A5D2-9331D61F010A}"/>
          </ac:spMkLst>
        </pc:spChg>
        <pc:spChg chg="add mod">
          <ac:chgData name="Charon Albertema" userId="S::cm.albertema@noorderpoort.nl::5e437b4b-5d5f-411c-8e42-58c00e59eb5a" providerId="AD" clId="Web-{53C51F63-8C6D-4627-ABCF-C1FF88F7686D}" dt="2018-10-14T10:39:32.520" v="1282" actId="1076"/>
          <ac:spMkLst>
            <pc:docMk/>
            <pc:sldMk cId="1956342381" sldId="267"/>
            <ac:spMk id="5" creationId="{9B86CEE4-B16E-4272-8CDC-499A8E68A6CA}"/>
          </ac:spMkLst>
        </pc:spChg>
      </pc:sldChg>
      <pc:sldChg chg="modSp new">
        <pc:chgData name="Charon Albertema" userId="S::cm.albertema@noorderpoort.nl::5e437b4b-5d5f-411c-8e42-58c00e59eb5a" providerId="AD" clId="Web-{53C51F63-8C6D-4627-ABCF-C1FF88F7686D}" dt="2018-10-14T10:23:03.465" v="975" actId="20577"/>
        <pc:sldMkLst>
          <pc:docMk/>
          <pc:sldMk cId="1912017827" sldId="268"/>
        </pc:sldMkLst>
        <pc:spChg chg="mod">
          <ac:chgData name="Charon Albertema" userId="S::cm.albertema@noorderpoort.nl::5e437b4b-5d5f-411c-8e42-58c00e59eb5a" providerId="AD" clId="Web-{53C51F63-8C6D-4627-ABCF-C1FF88F7686D}" dt="2018-10-14T10:22:34.075" v="961" actId="20577"/>
          <ac:spMkLst>
            <pc:docMk/>
            <pc:sldMk cId="1912017827" sldId="268"/>
            <ac:spMk id="2" creationId="{6ACC775F-B220-4927-A627-FD8194770122}"/>
          </ac:spMkLst>
        </pc:spChg>
        <pc:spChg chg="mod">
          <ac:chgData name="Charon Albertema" userId="S::cm.albertema@noorderpoort.nl::5e437b4b-5d5f-411c-8e42-58c00e59eb5a" providerId="AD" clId="Web-{53C51F63-8C6D-4627-ABCF-C1FF88F7686D}" dt="2018-10-14T10:23:03.465" v="975" actId="20577"/>
          <ac:spMkLst>
            <pc:docMk/>
            <pc:sldMk cId="1912017827" sldId="268"/>
            <ac:spMk id="3" creationId="{6705C88C-C31B-4A50-BEB0-B7D41BEA50BD}"/>
          </ac:spMkLst>
        </pc:spChg>
      </pc:sldChg>
    </pc:docChg>
  </pc:docChgLst>
  <pc:docChgLst>
    <pc:chgData name="Charon Albertema" userId="S::cm.albertema@noorderpoort.nl::5e437b4b-5d5f-411c-8e42-58c00e59eb5a" providerId="AD" clId="Web-{F3851F35-CBB2-645F-FE9B-D09977086544}"/>
    <pc:docChg chg="modSld">
      <pc:chgData name="Charon Albertema" userId="S::cm.albertema@noorderpoort.nl::5e437b4b-5d5f-411c-8e42-58c00e59eb5a" providerId="AD" clId="Web-{F3851F35-CBB2-645F-FE9B-D09977086544}" dt="2018-10-14T10:55:01.605" v="73" actId="20577"/>
      <pc:docMkLst>
        <pc:docMk/>
      </pc:docMkLst>
      <pc:sldChg chg="modSp">
        <pc:chgData name="Charon Albertema" userId="S::cm.albertema@noorderpoort.nl::5e437b4b-5d5f-411c-8e42-58c00e59eb5a" providerId="AD" clId="Web-{F3851F35-CBB2-645F-FE9B-D09977086544}" dt="2018-10-14T10:54:18.105" v="67"/>
        <pc:sldMkLst>
          <pc:docMk/>
          <pc:sldMk cId="2480895217" sldId="258"/>
        </pc:sldMkLst>
        <pc:graphicFrameChg chg="mod modGraphic">
          <ac:chgData name="Charon Albertema" userId="S::cm.albertema@noorderpoort.nl::5e437b4b-5d5f-411c-8e42-58c00e59eb5a" providerId="AD" clId="Web-{F3851F35-CBB2-645F-FE9B-D09977086544}" dt="2018-10-14T10:54:18.105" v="67"/>
          <ac:graphicFrameMkLst>
            <pc:docMk/>
            <pc:sldMk cId="2480895217" sldId="258"/>
            <ac:graphicFrameMk id="4" creationId="{1E0BEB2D-CB92-45F3-AE5B-1AAFEF290A77}"/>
          </ac:graphicFrameMkLst>
        </pc:graphicFrameChg>
      </pc:sldChg>
      <pc:sldChg chg="modSp">
        <pc:chgData name="Charon Albertema" userId="S::cm.albertema@noorderpoort.nl::5e437b4b-5d5f-411c-8e42-58c00e59eb5a" providerId="AD" clId="Web-{F3851F35-CBB2-645F-FE9B-D09977086544}" dt="2018-10-14T10:55:01.605" v="72" actId="20577"/>
        <pc:sldMkLst>
          <pc:docMk/>
          <pc:sldMk cId="1956342381" sldId="267"/>
        </pc:sldMkLst>
        <pc:spChg chg="mod">
          <ac:chgData name="Charon Albertema" userId="S::cm.albertema@noorderpoort.nl::5e437b4b-5d5f-411c-8e42-58c00e59eb5a" providerId="AD" clId="Web-{F3851F35-CBB2-645F-FE9B-D09977086544}" dt="2018-10-14T10:55:01.605" v="72" actId="20577"/>
          <ac:spMkLst>
            <pc:docMk/>
            <pc:sldMk cId="1956342381" sldId="267"/>
            <ac:spMk id="3" creationId="{D32E20D4-FD4B-41D4-A5D2-9331D61F010A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9D9932-1685-4FAB-BE35-3C9A6BDC6FF7}" type="doc">
      <dgm:prSet loTypeId="urn:microsoft.com/office/officeart/2005/8/layout/chevron1" loCatId="process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1DBDBC7-E10C-4AC8-B8C5-825C2A75FA7B}">
      <dgm:prSet/>
      <dgm:spPr/>
      <dgm:t>
        <a:bodyPr/>
        <a:lstStyle/>
        <a:p>
          <a:r>
            <a:rPr lang="nl-NL" dirty="0" smtClean="0"/>
            <a:t>EHBO bij kleine letsels</a:t>
          </a:r>
          <a:endParaRPr lang="en-US" dirty="0"/>
        </a:p>
      </dgm:t>
    </dgm:pt>
    <dgm:pt modelId="{D84DC4CE-C3BB-40D7-A3A5-ED579C33B50A}" type="parTrans" cxnId="{3B9B3DAA-F72C-4396-8520-C92FE176AEE7}">
      <dgm:prSet/>
      <dgm:spPr/>
      <dgm:t>
        <a:bodyPr/>
        <a:lstStyle/>
        <a:p>
          <a:endParaRPr lang="en-US"/>
        </a:p>
      </dgm:t>
    </dgm:pt>
    <dgm:pt modelId="{4E6B4C5A-BDB6-4A50-AFC3-F0B5E9A0C8E9}" type="sibTrans" cxnId="{3B9B3DAA-F72C-4396-8520-C92FE176AEE7}">
      <dgm:prSet/>
      <dgm:spPr/>
      <dgm:t>
        <a:bodyPr/>
        <a:lstStyle/>
        <a:p>
          <a:endParaRPr lang="en-US"/>
        </a:p>
      </dgm:t>
    </dgm:pt>
    <dgm:pt modelId="{1C698236-8A2B-47B2-B327-A14E80583E58}">
      <dgm:prSet/>
      <dgm:spPr/>
      <dgm:t>
        <a:bodyPr/>
        <a:lstStyle/>
        <a:p>
          <a:r>
            <a:rPr lang="en-US" dirty="0" err="1" smtClean="0"/>
            <a:t>Maken</a:t>
          </a:r>
          <a:r>
            <a:rPr lang="en-US" baseline="0" dirty="0" smtClean="0"/>
            <a:t> </a:t>
          </a:r>
          <a:r>
            <a:rPr lang="en-US" baseline="0" dirty="0" err="1" smtClean="0"/>
            <a:t>opdrachten</a:t>
          </a:r>
          <a:r>
            <a:rPr lang="en-US" baseline="0" dirty="0" smtClean="0"/>
            <a:t> in je </a:t>
          </a:r>
          <a:r>
            <a:rPr lang="en-US" baseline="0" dirty="0" err="1" smtClean="0"/>
            <a:t>werkboek</a:t>
          </a:r>
          <a:endParaRPr lang="en-US" dirty="0"/>
        </a:p>
      </dgm:t>
    </dgm:pt>
    <dgm:pt modelId="{F198F243-FCC0-4313-8232-2B8AEEDF58A5}" type="parTrans" cxnId="{47CB7C67-6562-42C1-920B-35B5CDCEA77C}">
      <dgm:prSet/>
      <dgm:spPr/>
      <dgm:t>
        <a:bodyPr/>
        <a:lstStyle/>
        <a:p>
          <a:endParaRPr lang="en-US"/>
        </a:p>
      </dgm:t>
    </dgm:pt>
    <dgm:pt modelId="{5BF968B5-C870-4744-903D-1EC28F520716}" type="sibTrans" cxnId="{47CB7C67-6562-42C1-920B-35B5CDCEA77C}">
      <dgm:prSet/>
      <dgm:spPr/>
      <dgm:t>
        <a:bodyPr/>
        <a:lstStyle/>
        <a:p>
          <a:endParaRPr lang="en-US"/>
        </a:p>
      </dgm:t>
    </dgm:pt>
    <dgm:pt modelId="{72ADAEE1-9604-496B-A5A5-61A166D2ABFF}">
      <dgm:prSet/>
      <dgm:spPr/>
      <dgm:t>
        <a:bodyPr/>
        <a:lstStyle/>
        <a:p>
          <a:r>
            <a:rPr lang="nl-NL" dirty="0" smtClean="0"/>
            <a:t>Portfolio aangevuld en compleet?</a:t>
          </a:r>
          <a:endParaRPr lang="en-US" dirty="0"/>
        </a:p>
      </dgm:t>
    </dgm:pt>
    <dgm:pt modelId="{A8E5EC41-4DFC-44B2-910C-4D7AA1D2B7AF}" type="parTrans" cxnId="{26040DB7-6253-4CF0-ABFD-183FCAAB04AE}">
      <dgm:prSet/>
      <dgm:spPr/>
      <dgm:t>
        <a:bodyPr/>
        <a:lstStyle/>
        <a:p>
          <a:endParaRPr lang="en-US"/>
        </a:p>
      </dgm:t>
    </dgm:pt>
    <dgm:pt modelId="{5E6678B3-7265-4EEF-9F7C-E4C7C4872FB1}" type="sibTrans" cxnId="{26040DB7-6253-4CF0-ABFD-183FCAAB04AE}">
      <dgm:prSet/>
      <dgm:spPr/>
      <dgm:t>
        <a:bodyPr/>
        <a:lstStyle/>
        <a:p>
          <a:endParaRPr lang="en-US"/>
        </a:p>
      </dgm:t>
    </dgm:pt>
    <dgm:pt modelId="{10AA98C3-397A-4ED6-A4B8-EF702B07E77E}" type="pres">
      <dgm:prSet presAssocID="{BA9D9932-1685-4FAB-BE35-3C9A6BDC6FF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8F0DB6BD-6239-4616-84B5-624762280841}" type="pres">
      <dgm:prSet presAssocID="{B1DBDBC7-E10C-4AC8-B8C5-825C2A75FA7B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5CF62DEC-3026-4FE7-9566-AE9532C56F7E}" type="pres">
      <dgm:prSet presAssocID="{4E6B4C5A-BDB6-4A50-AFC3-F0B5E9A0C8E9}" presName="parTxOnlySpace" presStyleCnt="0"/>
      <dgm:spPr/>
    </dgm:pt>
    <dgm:pt modelId="{CD1094EC-EFDA-4C70-A95E-9EA0A36A17C7}" type="pres">
      <dgm:prSet presAssocID="{1C698236-8A2B-47B2-B327-A14E80583E58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3BAB39B-F946-478E-B2C4-54745A6B6C47}" type="pres">
      <dgm:prSet presAssocID="{5BF968B5-C870-4744-903D-1EC28F520716}" presName="parTxOnlySpace" presStyleCnt="0"/>
      <dgm:spPr/>
    </dgm:pt>
    <dgm:pt modelId="{F76F3972-E550-4D43-BDA2-5DCD942E6DDF}" type="pres">
      <dgm:prSet presAssocID="{72ADAEE1-9604-496B-A5A5-61A166D2ABFF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26040DB7-6253-4CF0-ABFD-183FCAAB04AE}" srcId="{BA9D9932-1685-4FAB-BE35-3C9A6BDC6FF7}" destId="{72ADAEE1-9604-496B-A5A5-61A166D2ABFF}" srcOrd="2" destOrd="0" parTransId="{A8E5EC41-4DFC-44B2-910C-4D7AA1D2B7AF}" sibTransId="{5E6678B3-7265-4EEF-9F7C-E4C7C4872FB1}"/>
    <dgm:cxn modelId="{9A4762CA-FDA9-4843-B2FB-1E4B720119F1}" type="presOf" srcId="{72ADAEE1-9604-496B-A5A5-61A166D2ABFF}" destId="{F76F3972-E550-4D43-BDA2-5DCD942E6DDF}" srcOrd="0" destOrd="0" presId="urn:microsoft.com/office/officeart/2005/8/layout/chevron1"/>
    <dgm:cxn modelId="{3F4E2E2A-F339-4ACB-BFAB-D5503F9D91AA}" type="presOf" srcId="{B1DBDBC7-E10C-4AC8-B8C5-825C2A75FA7B}" destId="{8F0DB6BD-6239-4616-84B5-624762280841}" srcOrd="0" destOrd="0" presId="urn:microsoft.com/office/officeart/2005/8/layout/chevron1"/>
    <dgm:cxn modelId="{224E8CEA-847F-4E7D-9D4C-A97AC089DC25}" type="presOf" srcId="{1C698236-8A2B-47B2-B327-A14E80583E58}" destId="{CD1094EC-EFDA-4C70-A95E-9EA0A36A17C7}" srcOrd="0" destOrd="0" presId="urn:microsoft.com/office/officeart/2005/8/layout/chevron1"/>
    <dgm:cxn modelId="{47CB7C67-6562-42C1-920B-35B5CDCEA77C}" srcId="{BA9D9932-1685-4FAB-BE35-3C9A6BDC6FF7}" destId="{1C698236-8A2B-47B2-B327-A14E80583E58}" srcOrd="1" destOrd="0" parTransId="{F198F243-FCC0-4313-8232-2B8AEEDF58A5}" sibTransId="{5BF968B5-C870-4744-903D-1EC28F520716}"/>
    <dgm:cxn modelId="{6688E3CF-8946-421F-8355-BD4E7FE46CD0}" type="presOf" srcId="{BA9D9932-1685-4FAB-BE35-3C9A6BDC6FF7}" destId="{10AA98C3-397A-4ED6-A4B8-EF702B07E77E}" srcOrd="0" destOrd="0" presId="urn:microsoft.com/office/officeart/2005/8/layout/chevron1"/>
    <dgm:cxn modelId="{3B9B3DAA-F72C-4396-8520-C92FE176AEE7}" srcId="{BA9D9932-1685-4FAB-BE35-3C9A6BDC6FF7}" destId="{B1DBDBC7-E10C-4AC8-B8C5-825C2A75FA7B}" srcOrd="0" destOrd="0" parTransId="{D84DC4CE-C3BB-40D7-A3A5-ED579C33B50A}" sibTransId="{4E6B4C5A-BDB6-4A50-AFC3-F0B5E9A0C8E9}"/>
    <dgm:cxn modelId="{F4E20D57-B61C-4400-AD8B-F26B51268824}" type="presParOf" srcId="{10AA98C3-397A-4ED6-A4B8-EF702B07E77E}" destId="{8F0DB6BD-6239-4616-84B5-624762280841}" srcOrd="0" destOrd="0" presId="urn:microsoft.com/office/officeart/2005/8/layout/chevron1"/>
    <dgm:cxn modelId="{47CAA592-E5A0-4A6E-8B36-5FD2D46695C6}" type="presParOf" srcId="{10AA98C3-397A-4ED6-A4B8-EF702B07E77E}" destId="{5CF62DEC-3026-4FE7-9566-AE9532C56F7E}" srcOrd="1" destOrd="0" presId="urn:microsoft.com/office/officeart/2005/8/layout/chevron1"/>
    <dgm:cxn modelId="{2A533FDE-2AAC-4248-B5BC-90ACB18F4DD8}" type="presParOf" srcId="{10AA98C3-397A-4ED6-A4B8-EF702B07E77E}" destId="{CD1094EC-EFDA-4C70-A95E-9EA0A36A17C7}" srcOrd="2" destOrd="0" presId="urn:microsoft.com/office/officeart/2005/8/layout/chevron1"/>
    <dgm:cxn modelId="{98F03FB8-96C5-47B5-B31A-911B4EB77DF3}" type="presParOf" srcId="{10AA98C3-397A-4ED6-A4B8-EF702B07E77E}" destId="{E3BAB39B-F946-478E-B2C4-54745A6B6C47}" srcOrd="3" destOrd="0" presId="urn:microsoft.com/office/officeart/2005/8/layout/chevron1"/>
    <dgm:cxn modelId="{5338BDE7-9344-4B56-9C3D-E651B5A85A84}" type="presParOf" srcId="{10AA98C3-397A-4ED6-A4B8-EF702B07E77E}" destId="{F76F3972-E550-4D43-BDA2-5DCD942E6DDF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0DB6BD-6239-4616-84B5-624762280841}">
      <dsp:nvSpPr>
        <dsp:cNvPr id="0" name=""/>
        <dsp:cNvSpPr/>
      </dsp:nvSpPr>
      <dsp:spPr>
        <a:xfrm>
          <a:off x="2847" y="1317464"/>
          <a:ext cx="3469488" cy="1387795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kern="1200" dirty="0" smtClean="0"/>
            <a:t>EHBO bij kleine letsels</a:t>
          </a:r>
          <a:endParaRPr lang="en-US" sz="2700" kern="1200" dirty="0"/>
        </a:p>
      </dsp:txBody>
      <dsp:txXfrm>
        <a:off x="696745" y="1317464"/>
        <a:ext cx="2081693" cy="1387795"/>
      </dsp:txXfrm>
    </dsp:sp>
    <dsp:sp modelId="{CD1094EC-EFDA-4C70-A95E-9EA0A36A17C7}">
      <dsp:nvSpPr>
        <dsp:cNvPr id="0" name=""/>
        <dsp:cNvSpPr/>
      </dsp:nvSpPr>
      <dsp:spPr>
        <a:xfrm>
          <a:off x="3125386" y="1317464"/>
          <a:ext cx="3469488" cy="1387795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 err="1" smtClean="0"/>
            <a:t>Maken</a:t>
          </a:r>
          <a:r>
            <a:rPr lang="en-US" sz="2700" kern="1200" baseline="0" dirty="0" smtClean="0"/>
            <a:t> </a:t>
          </a:r>
          <a:r>
            <a:rPr lang="en-US" sz="2700" kern="1200" baseline="0" dirty="0" err="1" smtClean="0"/>
            <a:t>opdrachten</a:t>
          </a:r>
          <a:r>
            <a:rPr lang="en-US" sz="2700" kern="1200" baseline="0" dirty="0" smtClean="0"/>
            <a:t> in je </a:t>
          </a:r>
          <a:r>
            <a:rPr lang="en-US" sz="2700" kern="1200" baseline="0" dirty="0" err="1" smtClean="0"/>
            <a:t>werkboek</a:t>
          </a:r>
          <a:endParaRPr lang="en-US" sz="2700" kern="1200" dirty="0"/>
        </a:p>
      </dsp:txBody>
      <dsp:txXfrm>
        <a:off x="3819284" y="1317464"/>
        <a:ext cx="2081693" cy="1387795"/>
      </dsp:txXfrm>
    </dsp:sp>
    <dsp:sp modelId="{F76F3972-E550-4D43-BDA2-5DCD942E6DDF}">
      <dsp:nvSpPr>
        <dsp:cNvPr id="0" name=""/>
        <dsp:cNvSpPr/>
      </dsp:nvSpPr>
      <dsp:spPr>
        <a:xfrm>
          <a:off x="6247926" y="1317464"/>
          <a:ext cx="3469488" cy="1387795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8014" tIns="36005" rIns="36005" bIns="36005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2700" kern="1200" dirty="0" smtClean="0"/>
            <a:t>Portfolio aangevuld en compleet?</a:t>
          </a:r>
          <a:endParaRPr lang="en-US" sz="2700" kern="1200" dirty="0"/>
        </a:p>
      </dsp:txBody>
      <dsp:txXfrm>
        <a:off x="6941824" y="1317464"/>
        <a:ext cx="2081693" cy="13877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AB3A824-1A51-4B26-AD58-A6D8E14F6C04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06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311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867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471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24" y="8"/>
            <a:ext cx="12191978" cy="4571994"/>
          </a:xfrm>
          <a:custGeom>
            <a:avLst/>
            <a:gdLst/>
            <a:ahLst/>
            <a:cxnLst/>
            <a:rect l="l" t="t" r="r" b="b"/>
            <a:pathLst>
              <a:path w="12191978" h="4571994">
                <a:moveTo>
                  <a:pt x="1" y="4316129"/>
                </a:moveTo>
                <a:lnTo>
                  <a:pt x="255863" y="4571991"/>
                </a:lnTo>
                <a:lnTo>
                  <a:pt x="203619" y="4571991"/>
                </a:lnTo>
                <a:lnTo>
                  <a:pt x="1" y="4368373"/>
                </a:lnTo>
                <a:close/>
                <a:moveTo>
                  <a:pt x="12191973" y="4312831"/>
                </a:moveTo>
                <a:lnTo>
                  <a:pt x="12191972" y="4365076"/>
                </a:lnTo>
                <a:lnTo>
                  <a:pt x="11985055" y="4571992"/>
                </a:lnTo>
                <a:lnTo>
                  <a:pt x="11932811" y="4571993"/>
                </a:lnTo>
                <a:close/>
                <a:moveTo>
                  <a:pt x="11817249" y="4076816"/>
                </a:moveTo>
                <a:lnTo>
                  <a:pt x="11928074" y="4076816"/>
                </a:lnTo>
                <a:lnTo>
                  <a:pt x="11928074" y="4187641"/>
                </a:lnTo>
                <a:lnTo>
                  <a:pt x="11817249" y="4187641"/>
                </a:lnTo>
                <a:close/>
                <a:moveTo>
                  <a:pt x="10766437" y="4076816"/>
                </a:moveTo>
                <a:lnTo>
                  <a:pt x="10877262" y="4076816"/>
                </a:lnTo>
                <a:lnTo>
                  <a:pt x="10877262" y="4187641"/>
                </a:lnTo>
                <a:lnTo>
                  <a:pt x="10766437" y="4187641"/>
                </a:lnTo>
                <a:close/>
                <a:moveTo>
                  <a:pt x="9715629" y="4076816"/>
                </a:moveTo>
                <a:lnTo>
                  <a:pt x="9826454" y="4076816"/>
                </a:lnTo>
                <a:lnTo>
                  <a:pt x="9826454" y="4187641"/>
                </a:lnTo>
                <a:lnTo>
                  <a:pt x="9715629" y="4187641"/>
                </a:lnTo>
                <a:close/>
                <a:moveTo>
                  <a:pt x="8664821" y="4076816"/>
                </a:moveTo>
                <a:lnTo>
                  <a:pt x="8775646" y="4076816"/>
                </a:lnTo>
                <a:lnTo>
                  <a:pt x="8775646" y="4187641"/>
                </a:lnTo>
                <a:lnTo>
                  <a:pt x="8664821" y="4187641"/>
                </a:lnTo>
                <a:close/>
                <a:moveTo>
                  <a:pt x="7614013" y="4076816"/>
                </a:moveTo>
                <a:lnTo>
                  <a:pt x="7724838" y="4076816"/>
                </a:lnTo>
                <a:lnTo>
                  <a:pt x="7724838" y="4187641"/>
                </a:lnTo>
                <a:lnTo>
                  <a:pt x="7614013" y="4187641"/>
                </a:lnTo>
                <a:close/>
                <a:moveTo>
                  <a:pt x="6563205" y="4076816"/>
                </a:moveTo>
                <a:lnTo>
                  <a:pt x="6674030" y="4076816"/>
                </a:lnTo>
                <a:lnTo>
                  <a:pt x="6674030" y="4187641"/>
                </a:lnTo>
                <a:lnTo>
                  <a:pt x="6563205" y="4187641"/>
                </a:lnTo>
                <a:close/>
                <a:moveTo>
                  <a:pt x="5512397" y="4076816"/>
                </a:moveTo>
                <a:lnTo>
                  <a:pt x="5623222" y="4076816"/>
                </a:lnTo>
                <a:lnTo>
                  <a:pt x="5623222" y="4187641"/>
                </a:lnTo>
                <a:lnTo>
                  <a:pt x="5512397" y="4187641"/>
                </a:lnTo>
                <a:close/>
                <a:moveTo>
                  <a:pt x="4461589" y="4076816"/>
                </a:moveTo>
                <a:lnTo>
                  <a:pt x="4572414" y="4076816"/>
                </a:lnTo>
                <a:lnTo>
                  <a:pt x="4572414" y="4187641"/>
                </a:lnTo>
                <a:lnTo>
                  <a:pt x="4461589" y="4187641"/>
                </a:lnTo>
                <a:close/>
                <a:moveTo>
                  <a:pt x="3410782" y="4076816"/>
                </a:moveTo>
                <a:lnTo>
                  <a:pt x="3521608" y="4076816"/>
                </a:lnTo>
                <a:lnTo>
                  <a:pt x="3521608" y="4187641"/>
                </a:lnTo>
                <a:lnTo>
                  <a:pt x="3410782" y="4187641"/>
                </a:lnTo>
                <a:close/>
                <a:moveTo>
                  <a:pt x="2359975" y="4076816"/>
                </a:moveTo>
                <a:lnTo>
                  <a:pt x="2470800" y="4076816"/>
                </a:lnTo>
                <a:lnTo>
                  <a:pt x="2470800" y="4187641"/>
                </a:lnTo>
                <a:lnTo>
                  <a:pt x="2359975" y="4187641"/>
                </a:lnTo>
                <a:close/>
                <a:moveTo>
                  <a:pt x="1309167" y="4076816"/>
                </a:moveTo>
                <a:lnTo>
                  <a:pt x="1419992" y="4076816"/>
                </a:lnTo>
                <a:lnTo>
                  <a:pt x="1419992" y="4187641"/>
                </a:lnTo>
                <a:lnTo>
                  <a:pt x="1309167" y="4187641"/>
                </a:lnTo>
                <a:close/>
                <a:moveTo>
                  <a:pt x="258359" y="4076816"/>
                </a:moveTo>
                <a:lnTo>
                  <a:pt x="369184" y="4076816"/>
                </a:lnTo>
                <a:lnTo>
                  <a:pt x="369184" y="4187641"/>
                </a:lnTo>
                <a:lnTo>
                  <a:pt x="258359" y="4187641"/>
                </a:lnTo>
                <a:close/>
                <a:moveTo>
                  <a:pt x="11291841" y="3551209"/>
                </a:moveTo>
                <a:lnTo>
                  <a:pt x="11402666" y="3551209"/>
                </a:lnTo>
                <a:lnTo>
                  <a:pt x="11402666" y="3662034"/>
                </a:lnTo>
                <a:lnTo>
                  <a:pt x="11291841" y="3662034"/>
                </a:lnTo>
                <a:close/>
                <a:moveTo>
                  <a:pt x="10241033" y="3551209"/>
                </a:moveTo>
                <a:lnTo>
                  <a:pt x="10351858" y="3551209"/>
                </a:lnTo>
                <a:lnTo>
                  <a:pt x="10351858" y="3662034"/>
                </a:lnTo>
                <a:lnTo>
                  <a:pt x="10241033" y="3662034"/>
                </a:lnTo>
                <a:close/>
                <a:moveTo>
                  <a:pt x="9190225" y="3551209"/>
                </a:moveTo>
                <a:lnTo>
                  <a:pt x="9301050" y="3551209"/>
                </a:lnTo>
                <a:lnTo>
                  <a:pt x="9301050" y="3662034"/>
                </a:lnTo>
                <a:lnTo>
                  <a:pt x="9190225" y="3662034"/>
                </a:lnTo>
                <a:close/>
                <a:moveTo>
                  <a:pt x="8139417" y="3551209"/>
                </a:moveTo>
                <a:lnTo>
                  <a:pt x="8250242" y="3551209"/>
                </a:lnTo>
                <a:lnTo>
                  <a:pt x="8250242" y="3662034"/>
                </a:lnTo>
                <a:lnTo>
                  <a:pt x="8139417" y="3662034"/>
                </a:lnTo>
                <a:close/>
                <a:moveTo>
                  <a:pt x="7088609" y="3551209"/>
                </a:moveTo>
                <a:lnTo>
                  <a:pt x="7199434" y="3551209"/>
                </a:lnTo>
                <a:lnTo>
                  <a:pt x="7199434" y="3662034"/>
                </a:lnTo>
                <a:lnTo>
                  <a:pt x="7088609" y="3662034"/>
                </a:lnTo>
                <a:close/>
                <a:moveTo>
                  <a:pt x="6037801" y="3551209"/>
                </a:moveTo>
                <a:lnTo>
                  <a:pt x="6148626" y="3551209"/>
                </a:lnTo>
                <a:lnTo>
                  <a:pt x="6148626" y="3662034"/>
                </a:lnTo>
                <a:lnTo>
                  <a:pt x="6037801" y="3662034"/>
                </a:lnTo>
                <a:close/>
                <a:moveTo>
                  <a:pt x="4986998" y="3551209"/>
                </a:moveTo>
                <a:lnTo>
                  <a:pt x="5097826" y="3551209"/>
                </a:lnTo>
                <a:lnTo>
                  <a:pt x="5097826" y="3662034"/>
                </a:lnTo>
                <a:lnTo>
                  <a:pt x="4986998" y="3662034"/>
                </a:lnTo>
                <a:close/>
                <a:moveTo>
                  <a:pt x="3936196" y="3551209"/>
                </a:moveTo>
                <a:lnTo>
                  <a:pt x="4047020" y="3551209"/>
                </a:lnTo>
                <a:lnTo>
                  <a:pt x="4047020" y="3662034"/>
                </a:lnTo>
                <a:lnTo>
                  <a:pt x="3936196" y="3662034"/>
                </a:lnTo>
                <a:close/>
                <a:moveTo>
                  <a:pt x="2885389" y="3551209"/>
                </a:moveTo>
                <a:lnTo>
                  <a:pt x="2996214" y="3551209"/>
                </a:lnTo>
                <a:lnTo>
                  <a:pt x="2996214" y="3662034"/>
                </a:lnTo>
                <a:lnTo>
                  <a:pt x="2885389" y="3662034"/>
                </a:lnTo>
                <a:close/>
                <a:moveTo>
                  <a:pt x="1834579" y="3551209"/>
                </a:moveTo>
                <a:lnTo>
                  <a:pt x="1945404" y="3551209"/>
                </a:lnTo>
                <a:lnTo>
                  <a:pt x="1945404" y="3662034"/>
                </a:lnTo>
                <a:lnTo>
                  <a:pt x="1834579" y="3662034"/>
                </a:lnTo>
                <a:close/>
                <a:moveTo>
                  <a:pt x="783773" y="3551209"/>
                </a:moveTo>
                <a:lnTo>
                  <a:pt x="894598" y="3551209"/>
                </a:lnTo>
                <a:lnTo>
                  <a:pt x="894598" y="3662034"/>
                </a:lnTo>
                <a:lnTo>
                  <a:pt x="783773" y="3662034"/>
                </a:lnTo>
                <a:close/>
                <a:moveTo>
                  <a:pt x="2942310" y="3107960"/>
                </a:moveTo>
                <a:lnTo>
                  <a:pt x="2470811" y="3579460"/>
                </a:lnTo>
                <a:lnTo>
                  <a:pt x="2470811" y="3634896"/>
                </a:lnTo>
                <a:lnTo>
                  <a:pt x="2942311" y="4106397"/>
                </a:lnTo>
                <a:lnTo>
                  <a:pt x="3410794" y="3637915"/>
                </a:lnTo>
                <a:lnTo>
                  <a:pt x="3410794" y="3576442"/>
                </a:lnTo>
                <a:close/>
                <a:moveTo>
                  <a:pt x="840944" y="3107960"/>
                </a:moveTo>
                <a:lnTo>
                  <a:pt x="369194" y="3579710"/>
                </a:lnTo>
                <a:lnTo>
                  <a:pt x="369194" y="3634648"/>
                </a:lnTo>
                <a:lnTo>
                  <a:pt x="840944" y="4106399"/>
                </a:lnTo>
                <a:lnTo>
                  <a:pt x="1309176" y="3638165"/>
                </a:lnTo>
                <a:lnTo>
                  <a:pt x="1309176" y="3576193"/>
                </a:lnTo>
                <a:close/>
                <a:moveTo>
                  <a:pt x="3992986" y="3107959"/>
                </a:moveTo>
                <a:lnTo>
                  <a:pt x="3521621" y="3579335"/>
                </a:lnTo>
                <a:lnTo>
                  <a:pt x="3521621" y="3635021"/>
                </a:lnTo>
                <a:lnTo>
                  <a:pt x="3992986" y="4106398"/>
                </a:lnTo>
                <a:lnTo>
                  <a:pt x="4461593" y="3637778"/>
                </a:lnTo>
                <a:lnTo>
                  <a:pt x="4461593" y="3576578"/>
                </a:lnTo>
                <a:close/>
                <a:moveTo>
                  <a:pt x="1891624" y="3107959"/>
                </a:moveTo>
                <a:lnTo>
                  <a:pt x="1420001" y="3579584"/>
                </a:lnTo>
                <a:lnTo>
                  <a:pt x="1420001" y="3634774"/>
                </a:lnTo>
                <a:lnTo>
                  <a:pt x="1891623" y="4106397"/>
                </a:lnTo>
                <a:lnTo>
                  <a:pt x="2359987" y="3638040"/>
                </a:lnTo>
                <a:lnTo>
                  <a:pt x="2359987" y="3576315"/>
                </a:lnTo>
                <a:close/>
                <a:moveTo>
                  <a:pt x="8195689" y="3107959"/>
                </a:moveTo>
                <a:lnTo>
                  <a:pt x="7724838" y="3578810"/>
                </a:lnTo>
                <a:lnTo>
                  <a:pt x="7724838" y="3635541"/>
                </a:lnTo>
                <a:lnTo>
                  <a:pt x="8195691" y="4106395"/>
                </a:lnTo>
                <a:lnTo>
                  <a:pt x="8664821" y="3637265"/>
                </a:lnTo>
                <a:lnTo>
                  <a:pt x="8664821" y="3577091"/>
                </a:lnTo>
                <a:close/>
                <a:moveTo>
                  <a:pt x="5043664" y="3107959"/>
                </a:moveTo>
                <a:lnTo>
                  <a:pt x="4572419" y="3579197"/>
                </a:lnTo>
                <a:lnTo>
                  <a:pt x="4572419" y="3635159"/>
                </a:lnTo>
                <a:lnTo>
                  <a:pt x="5043662" y="4106396"/>
                </a:lnTo>
                <a:lnTo>
                  <a:pt x="5512402" y="3637650"/>
                </a:lnTo>
                <a:lnTo>
                  <a:pt x="5512402" y="3576704"/>
                </a:lnTo>
                <a:close/>
                <a:moveTo>
                  <a:pt x="6094326" y="3107958"/>
                </a:moveTo>
                <a:lnTo>
                  <a:pt x="5623226" y="3579070"/>
                </a:lnTo>
                <a:lnTo>
                  <a:pt x="5623226" y="3635285"/>
                </a:lnTo>
                <a:lnTo>
                  <a:pt x="6094326" y="4106397"/>
                </a:lnTo>
                <a:lnTo>
                  <a:pt x="6563205" y="3637518"/>
                </a:lnTo>
                <a:lnTo>
                  <a:pt x="6563205" y="3576837"/>
                </a:lnTo>
                <a:close/>
                <a:moveTo>
                  <a:pt x="9246372" y="3107957"/>
                </a:moveTo>
                <a:lnTo>
                  <a:pt x="8775646" y="3578683"/>
                </a:lnTo>
                <a:lnTo>
                  <a:pt x="8775646" y="3635671"/>
                </a:lnTo>
                <a:lnTo>
                  <a:pt x="9246369" y="4106395"/>
                </a:lnTo>
                <a:lnTo>
                  <a:pt x="9715629" y="3637135"/>
                </a:lnTo>
                <a:lnTo>
                  <a:pt x="9715629" y="3577215"/>
                </a:lnTo>
                <a:close/>
                <a:moveTo>
                  <a:pt x="7145009" y="3107957"/>
                </a:moveTo>
                <a:lnTo>
                  <a:pt x="6674030" y="3578936"/>
                </a:lnTo>
                <a:lnTo>
                  <a:pt x="6674030" y="3635418"/>
                </a:lnTo>
                <a:lnTo>
                  <a:pt x="7145007" y="4106396"/>
                </a:lnTo>
                <a:lnTo>
                  <a:pt x="7614013" y="3637390"/>
                </a:lnTo>
                <a:lnTo>
                  <a:pt x="7614013" y="3576961"/>
                </a:lnTo>
                <a:close/>
                <a:moveTo>
                  <a:pt x="11347734" y="3107957"/>
                </a:moveTo>
                <a:lnTo>
                  <a:pt x="10877262" y="3578428"/>
                </a:lnTo>
                <a:lnTo>
                  <a:pt x="10877262" y="3635922"/>
                </a:lnTo>
                <a:lnTo>
                  <a:pt x="11347735" y="4106396"/>
                </a:lnTo>
                <a:lnTo>
                  <a:pt x="11817249" y="3636882"/>
                </a:lnTo>
                <a:lnTo>
                  <a:pt x="11817249" y="3577472"/>
                </a:lnTo>
                <a:close/>
                <a:moveTo>
                  <a:pt x="10297053" y="3107955"/>
                </a:moveTo>
                <a:lnTo>
                  <a:pt x="9826454" y="3578554"/>
                </a:lnTo>
                <a:lnTo>
                  <a:pt x="9826454" y="3635794"/>
                </a:lnTo>
                <a:lnTo>
                  <a:pt x="10297054" y="4106394"/>
                </a:lnTo>
                <a:lnTo>
                  <a:pt x="10766437" y="3637011"/>
                </a:lnTo>
                <a:lnTo>
                  <a:pt x="10766437" y="3577339"/>
                </a:lnTo>
                <a:close/>
                <a:moveTo>
                  <a:pt x="11817249" y="3027334"/>
                </a:moveTo>
                <a:lnTo>
                  <a:pt x="11928074" y="3027334"/>
                </a:lnTo>
                <a:lnTo>
                  <a:pt x="11928074" y="3138159"/>
                </a:lnTo>
                <a:lnTo>
                  <a:pt x="11817249" y="3138159"/>
                </a:lnTo>
                <a:close/>
                <a:moveTo>
                  <a:pt x="10766437" y="3027334"/>
                </a:moveTo>
                <a:lnTo>
                  <a:pt x="10877262" y="3027334"/>
                </a:lnTo>
                <a:lnTo>
                  <a:pt x="10877262" y="3138159"/>
                </a:lnTo>
                <a:lnTo>
                  <a:pt x="10766437" y="3138159"/>
                </a:lnTo>
                <a:close/>
                <a:moveTo>
                  <a:pt x="9715629" y="3027334"/>
                </a:moveTo>
                <a:lnTo>
                  <a:pt x="9826454" y="3027334"/>
                </a:lnTo>
                <a:lnTo>
                  <a:pt x="9826454" y="3138159"/>
                </a:lnTo>
                <a:lnTo>
                  <a:pt x="9715629" y="3138159"/>
                </a:lnTo>
                <a:close/>
                <a:moveTo>
                  <a:pt x="8664821" y="3027334"/>
                </a:moveTo>
                <a:lnTo>
                  <a:pt x="8775646" y="3027334"/>
                </a:lnTo>
                <a:lnTo>
                  <a:pt x="8775646" y="3138159"/>
                </a:lnTo>
                <a:lnTo>
                  <a:pt x="8664821" y="3138159"/>
                </a:lnTo>
                <a:close/>
                <a:moveTo>
                  <a:pt x="7614013" y="3027334"/>
                </a:moveTo>
                <a:lnTo>
                  <a:pt x="7724838" y="3027334"/>
                </a:lnTo>
                <a:lnTo>
                  <a:pt x="7724838" y="3138159"/>
                </a:lnTo>
                <a:lnTo>
                  <a:pt x="7614013" y="3138159"/>
                </a:lnTo>
                <a:close/>
                <a:moveTo>
                  <a:pt x="6563205" y="3027334"/>
                </a:moveTo>
                <a:lnTo>
                  <a:pt x="6674030" y="3027334"/>
                </a:lnTo>
                <a:lnTo>
                  <a:pt x="6674030" y="3138159"/>
                </a:lnTo>
                <a:lnTo>
                  <a:pt x="6563205" y="3138159"/>
                </a:lnTo>
                <a:close/>
                <a:moveTo>
                  <a:pt x="5512400" y="3027334"/>
                </a:moveTo>
                <a:lnTo>
                  <a:pt x="5623225" y="3027334"/>
                </a:lnTo>
                <a:lnTo>
                  <a:pt x="5623225" y="3138159"/>
                </a:lnTo>
                <a:lnTo>
                  <a:pt x="5512400" y="3138159"/>
                </a:lnTo>
                <a:close/>
                <a:moveTo>
                  <a:pt x="4461592" y="3027334"/>
                </a:moveTo>
                <a:lnTo>
                  <a:pt x="4572417" y="3027334"/>
                </a:lnTo>
                <a:lnTo>
                  <a:pt x="4572417" y="3138159"/>
                </a:lnTo>
                <a:lnTo>
                  <a:pt x="4461592" y="3138159"/>
                </a:lnTo>
                <a:close/>
                <a:moveTo>
                  <a:pt x="3410790" y="3027334"/>
                </a:moveTo>
                <a:lnTo>
                  <a:pt x="3521616" y="3027334"/>
                </a:lnTo>
                <a:lnTo>
                  <a:pt x="3521616" y="3138159"/>
                </a:lnTo>
                <a:lnTo>
                  <a:pt x="3410790" y="3138159"/>
                </a:lnTo>
                <a:close/>
                <a:moveTo>
                  <a:pt x="2359982" y="3027334"/>
                </a:moveTo>
                <a:lnTo>
                  <a:pt x="2470807" y="3027334"/>
                </a:lnTo>
                <a:lnTo>
                  <a:pt x="2470807" y="3138159"/>
                </a:lnTo>
                <a:lnTo>
                  <a:pt x="2359982" y="3138159"/>
                </a:lnTo>
                <a:close/>
                <a:moveTo>
                  <a:pt x="1309173" y="3027334"/>
                </a:moveTo>
                <a:lnTo>
                  <a:pt x="1419997" y="3027334"/>
                </a:lnTo>
                <a:lnTo>
                  <a:pt x="1419997" y="3138159"/>
                </a:lnTo>
                <a:lnTo>
                  <a:pt x="1309173" y="3138159"/>
                </a:lnTo>
                <a:close/>
                <a:moveTo>
                  <a:pt x="258365" y="3027334"/>
                </a:moveTo>
                <a:lnTo>
                  <a:pt x="369190" y="3027334"/>
                </a:lnTo>
                <a:lnTo>
                  <a:pt x="369190" y="3138159"/>
                </a:lnTo>
                <a:lnTo>
                  <a:pt x="258365" y="3138159"/>
                </a:lnTo>
                <a:close/>
                <a:moveTo>
                  <a:pt x="10794114" y="2610895"/>
                </a:moveTo>
                <a:lnTo>
                  <a:pt x="10323174" y="3081834"/>
                </a:lnTo>
                <a:lnTo>
                  <a:pt x="10792548" y="3551209"/>
                </a:lnTo>
                <a:lnTo>
                  <a:pt x="10852239" y="3551209"/>
                </a:lnTo>
                <a:lnTo>
                  <a:pt x="11321612" y="3081835"/>
                </a:lnTo>
                <a:lnTo>
                  <a:pt x="10850672" y="2610895"/>
                </a:lnTo>
                <a:close/>
                <a:moveTo>
                  <a:pt x="9743434" y="2610895"/>
                </a:moveTo>
                <a:lnTo>
                  <a:pt x="9272494" y="3081834"/>
                </a:lnTo>
                <a:lnTo>
                  <a:pt x="9741869" y="3551209"/>
                </a:lnTo>
                <a:lnTo>
                  <a:pt x="9801555" y="3551209"/>
                </a:lnTo>
                <a:lnTo>
                  <a:pt x="10270931" y="3081833"/>
                </a:lnTo>
                <a:lnTo>
                  <a:pt x="9799992" y="2610895"/>
                </a:lnTo>
                <a:close/>
                <a:moveTo>
                  <a:pt x="8692754" y="2610895"/>
                </a:moveTo>
                <a:lnTo>
                  <a:pt x="8221811" y="3081837"/>
                </a:lnTo>
                <a:lnTo>
                  <a:pt x="8691183" y="3551209"/>
                </a:lnTo>
                <a:lnTo>
                  <a:pt x="8750876" y="3551209"/>
                </a:lnTo>
                <a:lnTo>
                  <a:pt x="9220250" y="3081835"/>
                </a:lnTo>
                <a:lnTo>
                  <a:pt x="8749310" y="2610895"/>
                </a:lnTo>
                <a:close/>
                <a:moveTo>
                  <a:pt x="7642070" y="2610895"/>
                </a:moveTo>
                <a:lnTo>
                  <a:pt x="7171131" y="3081835"/>
                </a:lnTo>
                <a:lnTo>
                  <a:pt x="7640505" y="3551209"/>
                </a:lnTo>
                <a:lnTo>
                  <a:pt x="7700194" y="3551209"/>
                </a:lnTo>
                <a:lnTo>
                  <a:pt x="8169567" y="3081836"/>
                </a:lnTo>
                <a:lnTo>
                  <a:pt x="7698625" y="2610895"/>
                </a:lnTo>
                <a:close/>
                <a:moveTo>
                  <a:pt x="6591389" y="2610895"/>
                </a:moveTo>
                <a:lnTo>
                  <a:pt x="6120448" y="3081836"/>
                </a:lnTo>
                <a:lnTo>
                  <a:pt x="6589820" y="3551209"/>
                </a:lnTo>
                <a:lnTo>
                  <a:pt x="6649514" y="3551209"/>
                </a:lnTo>
                <a:lnTo>
                  <a:pt x="7118887" y="3081836"/>
                </a:lnTo>
                <a:lnTo>
                  <a:pt x="6647947" y="2610895"/>
                </a:lnTo>
                <a:close/>
                <a:moveTo>
                  <a:pt x="5540722" y="2610895"/>
                </a:moveTo>
                <a:lnTo>
                  <a:pt x="5069790" y="3081837"/>
                </a:lnTo>
                <a:lnTo>
                  <a:pt x="5539152" y="3551209"/>
                </a:lnTo>
                <a:lnTo>
                  <a:pt x="5598843" y="3551209"/>
                </a:lnTo>
                <a:lnTo>
                  <a:pt x="6068204" y="3081836"/>
                </a:lnTo>
                <a:lnTo>
                  <a:pt x="5597274" y="2610895"/>
                </a:lnTo>
                <a:close/>
                <a:moveTo>
                  <a:pt x="4490039" y="2610895"/>
                </a:moveTo>
                <a:lnTo>
                  <a:pt x="4019108" y="3081837"/>
                </a:lnTo>
                <a:lnTo>
                  <a:pt x="4488467" y="3551209"/>
                </a:lnTo>
                <a:lnTo>
                  <a:pt x="4548162" y="3551209"/>
                </a:lnTo>
                <a:lnTo>
                  <a:pt x="5017539" y="3081837"/>
                </a:lnTo>
                <a:lnTo>
                  <a:pt x="4546591" y="2610895"/>
                </a:lnTo>
                <a:close/>
                <a:moveTo>
                  <a:pt x="3439377" y="2610895"/>
                </a:moveTo>
                <a:lnTo>
                  <a:pt x="2968431" y="3081838"/>
                </a:lnTo>
                <a:lnTo>
                  <a:pt x="3437805" y="3551209"/>
                </a:lnTo>
                <a:lnTo>
                  <a:pt x="3497502" y="3551209"/>
                </a:lnTo>
                <a:lnTo>
                  <a:pt x="3966864" y="3081837"/>
                </a:lnTo>
                <a:lnTo>
                  <a:pt x="3495931" y="2610895"/>
                </a:lnTo>
                <a:close/>
                <a:moveTo>
                  <a:pt x="2388695" y="2610895"/>
                </a:moveTo>
                <a:lnTo>
                  <a:pt x="1917746" y="3081837"/>
                </a:lnTo>
                <a:lnTo>
                  <a:pt x="2387125" y="3551209"/>
                </a:lnTo>
                <a:lnTo>
                  <a:pt x="2446819" y="3551209"/>
                </a:lnTo>
                <a:lnTo>
                  <a:pt x="2916188" y="3081838"/>
                </a:lnTo>
                <a:lnTo>
                  <a:pt x="2445246" y="2610895"/>
                </a:lnTo>
                <a:close/>
                <a:moveTo>
                  <a:pt x="1338007" y="2610895"/>
                </a:moveTo>
                <a:lnTo>
                  <a:pt x="867066" y="3081838"/>
                </a:lnTo>
                <a:lnTo>
                  <a:pt x="1336436" y="3551209"/>
                </a:lnTo>
                <a:lnTo>
                  <a:pt x="1396132" y="3551209"/>
                </a:lnTo>
                <a:lnTo>
                  <a:pt x="1865502" y="3081837"/>
                </a:lnTo>
                <a:lnTo>
                  <a:pt x="1394561" y="2610895"/>
                </a:lnTo>
                <a:close/>
                <a:moveTo>
                  <a:pt x="11291841" y="2500070"/>
                </a:moveTo>
                <a:lnTo>
                  <a:pt x="11402666" y="2500070"/>
                </a:lnTo>
                <a:lnTo>
                  <a:pt x="11402666" y="2610895"/>
                </a:lnTo>
                <a:lnTo>
                  <a:pt x="11291841" y="2610895"/>
                </a:lnTo>
                <a:close/>
                <a:moveTo>
                  <a:pt x="10241033" y="2500070"/>
                </a:moveTo>
                <a:lnTo>
                  <a:pt x="10351858" y="2500070"/>
                </a:lnTo>
                <a:lnTo>
                  <a:pt x="10351858" y="2610895"/>
                </a:lnTo>
                <a:lnTo>
                  <a:pt x="10241033" y="2610895"/>
                </a:lnTo>
                <a:close/>
                <a:moveTo>
                  <a:pt x="9190225" y="2500070"/>
                </a:moveTo>
                <a:lnTo>
                  <a:pt x="9301050" y="2500070"/>
                </a:lnTo>
                <a:lnTo>
                  <a:pt x="9301050" y="2610895"/>
                </a:lnTo>
                <a:lnTo>
                  <a:pt x="9190225" y="2610895"/>
                </a:lnTo>
                <a:close/>
                <a:moveTo>
                  <a:pt x="8139417" y="2500070"/>
                </a:moveTo>
                <a:lnTo>
                  <a:pt x="8250242" y="2500070"/>
                </a:lnTo>
                <a:lnTo>
                  <a:pt x="8250242" y="2610895"/>
                </a:lnTo>
                <a:lnTo>
                  <a:pt x="8139417" y="2610895"/>
                </a:lnTo>
                <a:close/>
                <a:moveTo>
                  <a:pt x="7088609" y="2500070"/>
                </a:moveTo>
                <a:lnTo>
                  <a:pt x="7199434" y="2500070"/>
                </a:lnTo>
                <a:lnTo>
                  <a:pt x="7199434" y="2610895"/>
                </a:lnTo>
                <a:lnTo>
                  <a:pt x="7088609" y="2610895"/>
                </a:lnTo>
                <a:close/>
                <a:moveTo>
                  <a:pt x="6037801" y="2500070"/>
                </a:moveTo>
                <a:lnTo>
                  <a:pt x="6148626" y="2500070"/>
                </a:lnTo>
                <a:lnTo>
                  <a:pt x="6148626" y="2610895"/>
                </a:lnTo>
                <a:lnTo>
                  <a:pt x="6037801" y="2610895"/>
                </a:lnTo>
                <a:close/>
                <a:moveTo>
                  <a:pt x="4987000" y="2500070"/>
                </a:moveTo>
                <a:lnTo>
                  <a:pt x="5097829" y="2500070"/>
                </a:lnTo>
                <a:lnTo>
                  <a:pt x="5097829" y="2610895"/>
                </a:lnTo>
                <a:lnTo>
                  <a:pt x="4987000" y="2610895"/>
                </a:lnTo>
                <a:close/>
                <a:moveTo>
                  <a:pt x="3936200" y="2500070"/>
                </a:moveTo>
                <a:lnTo>
                  <a:pt x="4047024" y="2500070"/>
                </a:lnTo>
                <a:lnTo>
                  <a:pt x="4047024" y="2610895"/>
                </a:lnTo>
                <a:lnTo>
                  <a:pt x="3936200" y="2610895"/>
                </a:lnTo>
                <a:close/>
                <a:moveTo>
                  <a:pt x="2885393" y="2500070"/>
                </a:moveTo>
                <a:lnTo>
                  <a:pt x="2996218" y="2500070"/>
                </a:lnTo>
                <a:lnTo>
                  <a:pt x="2996218" y="2610895"/>
                </a:lnTo>
                <a:lnTo>
                  <a:pt x="2885393" y="2610895"/>
                </a:lnTo>
                <a:close/>
                <a:moveTo>
                  <a:pt x="1834583" y="2500070"/>
                </a:moveTo>
                <a:lnTo>
                  <a:pt x="1945408" y="2500070"/>
                </a:lnTo>
                <a:lnTo>
                  <a:pt x="1945408" y="2610895"/>
                </a:lnTo>
                <a:lnTo>
                  <a:pt x="1834583" y="2610895"/>
                </a:lnTo>
                <a:close/>
                <a:moveTo>
                  <a:pt x="783777" y="2500070"/>
                </a:moveTo>
                <a:lnTo>
                  <a:pt x="894602" y="2500070"/>
                </a:lnTo>
                <a:lnTo>
                  <a:pt x="894602" y="2610895"/>
                </a:lnTo>
                <a:lnTo>
                  <a:pt x="783777" y="2610895"/>
                </a:lnTo>
                <a:close/>
                <a:moveTo>
                  <a:pt x="1891623" y="2057291"/>
                </a:moveTo>
                <a:lnTo>
                  <a:pt x="1420005" y="2528898"/>
                </a:lnTo>
                <a:lnTo>
                  <a:pt x="1420005" y="2584095"/>
                </a:lnTo>
                <a:lnTo>
                  <a:pt x="1891624" y="3055715"/>
                </a:lnTo>
                <a:lnTo>
                  <a:pt x="2359991" y="2587356"/>
                </a:lnTo>
                <a:lnTo>
                  <a:pt x="2359991" y="2525640"/>
                </a:lnTo>
                <a:close/>
                <a:moveTo>
                  <a:pt x="2942310" y="2057291"/>
                </a:moveTo>
                <a:lnTo>
                  <a:pt x="2470816" y="2528774"/>
                </a:lnTo>
                <a:lnTo>
                  <a:pt x="2470816" y="2584221"/>
                </a:lnTo>
                <a:lnTo>
                  <a:pt x="2942310" y="3055716"/>
                </a:lnTo>
                <a:lnTo>
                  <a:pt x="3410799" y="2587229"/>
                </a:lnTo>
                <a:lnTo>
                  <a:pt x="3410799" y="2525765"/>
                </a:lnTo>
                <a:close/>
                <a:moveTo>
                  <a:pt x="3992986" y="2057290"/>
                </a:moveTo>
                <a:lnTo>
                  <a:pt x="3521627" y="2528649"/>
                </a:lnTo>
                <a:lnTo>
                  <a:pt x="3521627" y="2584345"/>
                </a:lnTo>
                <a:lnTo>
                  <a:pt x="3992986" y="3055715"/>
                </a:lnTo>
                <a:lnTo>
                  <a:pt x="4461596" y="2587094"/>
                </a:lnTo>
                <a:lnTo>
                  <a:pt x="4461596" y="2525899"/>
                </a:lnTo>
                <a:close/>
                <a:moveTo>
                  <a:pt x="840944" y="2057289"/>
                </a:moveTo>
                <a:lnTo>
                  <a:pt x="369198" y="2529024"/>
                </a:lnTo>
                <a:lnTo>
                  <a:pt x="369198" y="2583969"/>
                </a:lnTo>
                <a:lnTo>
                  <a:pt x="840944" y="3055716"/>
                </a:lnTo>
                <a:lnTo>
                  <a:pt x="1309180" y="2587479"/>
                </a:lnTo>
                <a:lnTo>
                  <a:pt x="1309180" y="2525514"/>
                </a:lnTo>
                <a:close/>
                <a:moveTo>
                  <a:pt x="7145007" y="2057289"/>
                </a:moveTo>
                <a:lnTo>
                  <a:pt x="6674030" y="2528255"/>
                </a:lnTo>
                <a:lnTo>
                  <a:pt x="6674030" y="2584733"/>
                </a:lnTo>
                <a:lnTo>
                  <a:pt x="7145010" y="3055713"/>
                </a:lnTo>
                <a:lnTo>
                  <a:pt x="7614013" y="2586710"/>
                </a:lnTo>
                <a:lnTo>
                  <a:pt x="7614013" y="2526283"/>
                </a:lnTo>
                <a:close/>
                <a:moveTo>
                  <a:pt x="5043664" y="2057289"/>
                </a:moveTo>
                <a:lnTo>
                  <a:pt x="4572421" y="2528513"/>
                </a:lnTo>
                <a:lnTo>
                  <a:pt x="4572421" y="2584480"/>
                </a:lnTo>
                <a:lnTo>
                  <a:pt x="5043664" y="3055715"/>
                </a:lnTo>
                <a:lnTo>
                  <a:pt x="5512404" y="2586968"/>
                </a:lnTo>
                <a:lnTo>
                  <a:pt x="5512404" y="2526024"/>
                </a:lnTo>
                <a:close/>
                <a:moveTo>
                  <a:pt x="10297053" y="2057288"/>
                </a:moveTo>
                <a:lnTo>
                  <a:pt x="9826454" y="2527875"/>
                </a:lnTo>
                <a:lnTo>
                  <a:pt x="9826454" y="2585115"/>
                </a:lnTo>
                <a:lnTo>
                  <a:pt x="10297052" y="3055713"/>
                </a:lnTo>
                <a:lnTo>
                  <a:pt x="10766437" y="2586328"/>
                </a:lnTo>
                <a:lnTo>
                  <a:pt x="10766437" y="2526660"/>
                </a:lnTo>
                <a:close/>
                <a:moveTo>
                  <a:pt x="9246373" y="2057288"/>
                </a:moveTo>
                <a:lnTo>
                  <a:pt x="8775646" y="2528002"/>
                </a:lnTo>
                <a:lnTo>
                  <a:pt x="8775646" y="2584986"/>
                </a:lnTo>
                <a:lnTo>
                  <a:pt x="9246373" y="3055713"/>
                </a:lnTo>
                <a:lnTo>
                  <a:pt x="9715629" y="2586457"/>
                </a:lnTo>
                <a:lnTo>
                  <a:pt x="9715629" y="2526532"/>
                </a:lnTo>
                <a:close/>
                <a:moveTo>
                  <a:pt x="8195690" y="2057288"/>
                </a:moveTo>
                <a:lnTo>
                  <a:pt x="7724838" y="2528128"/>
                </a:lnTo>
                <a:lnTo>
                  <a:pt x="7724838" y="2584864"/>
                </a:lnTo>
                <a:lnTo>
                  <a:pt x="8195689" y="3055714"/>
                </a:lnTo>
                <a:lnTo>
                  <a:pt x="8664821" y="2586582"/>
                </a:lnTo>
                <a:lnTo>
                  <a:pt x="8664821" y="2526406"/>
                </a:lnTo>
                <a:close/>
                <a:moveTo>
                  <a:pt x="6094328" y="2057287"/>
                </a:moveTo>
                <a:lnTo>
                  <a:pt x="5623228" y="2528386"/>
                </a:lnTo>
                <a:lnTo>
                  <a:pt x="5623228" y="2584606"/>
                </a:lnTo>
                <a:lnTo>
                  <a:pt x="6094325" y="3055714"/>
                </a:lnTo>
                <a:lnTo>
                  <a:pt x="6563205" y="2586835"/>
                </a:lnTo>
                <a:lnTo>
                  <a:pt x="6563205" y="2526153"/>
                </a:lnTo>
                <a:close/>
                <a:moveTo>
                  <a:pt x="11347736" y="2057286"/>
                </a:moveTo>
                <a:lnTo>
                  <a:pt x="10877262" y="2527747"/>
                </a:lnTo>
                <a:lnTo>
                  <a:pt x="10877262" y="2585241"/>
                </a:lnTo>
                <a:lnTo>
                  <a:pt x="11347734" y="3055713"/>
                </a:lnTo>
                <a:lnTo>
                  <a:pt x="11817249" y="2586199"/>
                </a:lnTo>
                <a:lnTo>
                  <a:pt x="11817249" y="2526787"/>
                </a:lnTo>
                <a:close/>
                <a:moveTo>
                  <a:pt x="258363" y="1973449"/>
                </a:moveTo>
                <a:lnTo>
                  <a:pt x="369188" y="1973449"/>
                </a:lnTo>
                <a:lnTo>
                  <a:pt x="369188" y="2084274"/>
                </a:lnTo>
                <a:lnTo>
                  <a:pt x="258363" y="2084274"/>
                </a:lnTo>
                <a:close/>
                <a:moveTo>
                  <a:pt x="2359980" y="1973449"/>
                </a:moveTo>
                <a:lnTo>
                  <a:pt x="2470805" y="1973449"/>
                </a:lnTo>
                <a:lnTo>
                  <a:pt x="2470805" y="2084274"/>
                </a:lnTo>
                <a:lnTo>
                  <a:pt x="2359980" y="2084274"/>
                </a:lnTo>
                <a:close/>
                <a:moveTo>
                  <a:pt x="1309171" y="1973449"/>
                </a:moveTo>
                <a:lnTo>
                  <a:pt x="1419995" y="1973449"/>
                </a:lnTo>
                <a:lnTo>
                  <a:pt x="1419995" y="2084274"/>
                </a:lnTo>
                <a:lnTo>
                  <a:pt x="1309171" y="2084274"/>
                </a:lnTo>
                <a:close/>
                <a:moveTo>
                  <a:pt x="4461591" y="1973448"/>
                </a:moveTo>
                <a:lnTo>
                  <a:pt x="4572416" y="1973448"/>
                </a:lnTo>
                <a:lnTo>
                  <a:pt x="4572416" y="2084273"/>
                </a:lnTo>
                <a:lnTo>
                  <a:pt x="4461591" y="2084273"/>
                </a:lnTo>
                <a:close/>
                <a:moveTo>
                  <a:pt x="3410788" y="1973448"/>
                </a:moveTo>
                <a:lnTo>
                  <a:pt x="3521614" y="1973448"/>
                </a:lnTo>
                <a:lnTo>
                  <a:pt x="3521614" y="2084273"/>
                </a:lnTo>
                <a:lnTo>
                  <a:pt x="3410788" y="2084273"/>
                </a:lnTo>
                <a:close/>
                <a:moveTo>
                  <a:pt x="6563205" y="1973448"/>
                </a:moveTo>
                <a:lnTo>
                  <a:pt x="6674030" y="1973448"/>
                </a:lnTo>
                <a:lnTo>
                  <a:pt x="6674030" y="2084273"/>
                </a:lnTo>
                <a:lnTo>
                  <a:pt x="6563205" y="2084273"/>
                </a:lnTo>
                <a:close/>
                <a:moveTo>
                  <a:pt x="5512399" y="1973448"/>
                </a:moveTo>
                <a:lnTo>
                  <a:pt x="5623224" y="1973448"/>
                </a:lnTo>
                <a:lnTo>
                  <a:pt x="5623224" y="2084273"/>
                </a:lnTo>
                <a:lnTo>
                  <a:pt x="5512399" y="2084273"/>
                </a:lnTo>
                <a:close/>
                <a:moveTo>
                  <a:pt x="7614013" y="1973448"/>
                </a:moveTo>
                <a:lnTo>
                  <a:pt x="7724838" y="1973448"/>
                </a:lnTo>
                <a:lnTo>
                  <a:pt x="7724838" y="2084273"/>
                </a:lnTo>
                <a:lnTo>
                  <a:pt x="7614013" y="2084273"/>
                </a:lnTo>
                <a:close/>
                <a:moveTo>
                  <a:pt x="9715629" y="1973448"/>
                </a:moveTo>
                <a:lnTo>
                  <a:pt x="9826454" y="1973448"/>
                </a:lnTo>
                <a:lnTo>
                  <a:pt x="9826454" y="2084273"/>
                </a:lnTo>
                <a:lnTo>
                  <a:pt x="9715629" y="2084273"/>
                </a:lnTo>
                <a:close/>
                <a:moveTo>
                  <a:pt x="8664821" y="1973448"/>
                </a:moveTo>
                <a:lnTo>
                  <a:pt x="8775646" y="1973448"/>
                </a:lnTo>
                <a:lnTo>
                  <a:pt x="8775646" y="2084273"/>
                </a:lnTo>
                <a:lnTo>
                  <a:pt x="8664821" y="2084273"/>
                </a:lnTo>
                <a:close/>
                <a:moveTo>
                  <a:pt x="11817249" y="1973448"/>
                </a:moveTo>
                <a:lnTo>
                  <a:pt x="11928074" y="1973448"/>
                </a:lnTo>
                <a:lnTo>
                  <a:pt x="11928074" y="2084273"/>
                </a:lnTo>
                <a:lnTo>
                  <a:pt x="11817249" y="2084273"/>
                </a:lnTo>
                <a:close/>
                <a:moveTo>
                  <a:pt x="10766437" y="1973448"/>
                </a:moveTo>
                <a:lnTo>
                  <a:pt x="10877262" y="1973448"/>
                </a:lnTo>
                <a:lnTo>
                  <a:pt x="10877262" y="2084273"/>
                </a:lnTo>
                <a:lnTo>
                  <a:pt x="10766437" y="2084273"/>
                </a:lnTo>
                <a:close/>
                <a:moveTo>
                  <a:pt x="3441643" y="1557959"/>
                </a:moveTo>
                <a:lnTo>
                  <a:pt x="2968431" y="2031169"/>
                </a:lnTo>
                <a:lnTo>
                  <a:pt x="3437348" y="2500070"/>
                </a:lnTo>
                <a:lnTo>
                  <a:pt x="3497959" y="2500070"/>
                </a:lnTo>
                <a:lnTo>
                  <a:pt x="3966865" y="2031168"/>
                </a:lnTo>
                <a:lnTo>
                  <a:pt x="3493665" y="1557959"/>
                </a:lnTo>
                <a:close/>
                <a:moveTo>
                  <a:pt x="2390961" y="1557959"/>
                </a:moveTo>
                <a:lnTo>
                  <a:pt x="1917745" y="2031169"/>
                </a:lnTo>
                <a:lnTo>
                  <a:pt x="2386665" y="2500070"/>
                </a:lnTo>
                <a:lnTo>
                  <a:pt x="2447277" y="2500070"/>
                </a:lnTo>
                <a:lnTo>
                  <a:pt x="2916189" y="2031169"/>
                </a:lnTo>
                <a:lnTo>
                  <a:pt x="2442980" y="1557959"/>
                </a:lnTo>
                <a:close/>
                <a:moveTo>
                  <a:pt x="1340273" y="1557959"/>
                </a:moveTo>
                <a:lnTo>
                  <a:pt x="867066" y="2031167"/>
                </a:lnTo>
                <a:lnTo>
                  <a:pt x="1335980" y="2500070"/>
                </a:lnTo>
                <a:lnTo>
                  <a:pt x="1396589" y="2500070"/>
                </a:lnTo>
                <a:lnTo>
                  <a:pt x="1865501" y="2031169"/>
                </a:lnTo>
                <a:lnTo>
                  <a:pt x="1392293" y="1557959"/>
                </a:lnTo>
                <a:close/>
                <a:moveTo>
                  <a:pt x="5542986" y="1557958"/>
                </a:moveTo>
                <a:lnTo>
                  <a:pt x="5069790" y="2031167"/>
                </a:lnTo>
                <a:lnTo>
                  <a:pt x="5538694" y="2500070"/>
                </a:lnTo>
                <a:lnTo>
                  <a:pt x="5599302" y="2500070"/>
                </a:lnTo>
                <a:lnTo>
                  <a:pt x="6068206" y="2031166"/>
                </a:lnTo>
                <a:lnTo>
                  <a:pt x="5595011" y="1557958"/>
                </a:lnTo>
                <a:close/>
                <a:moveTo>
                  <a:pt x="4492305" y="1557958"/>
                </a:moveTo>
                <a:lnTo>
                  <a:pt x="4019109" y="2031168"/>
                </a:lnTo>
                <a:lnTo>
                  <a:pt x="4488010" y="2500070"/>
                </a:lnTo>
                <a:lnTo>
                  <a:pt x="4548620" y="2500070"/>
                </a:lnTo>
                <a:lnTo>
                  <a:pt x="5017539" y="2031167"/>
                </a:lnTo>
                <a:lnTo>
                  <a:pt x="4544326" y="1557958"/>
                </a:lnTo>
                <a:close/>
                <a:moveTo>
                  <a:pt x="7644337" y="1557958"/>
                </a:moveTo>
                <a:lnTo>
                  <a:pt x="7171129" y="2031167"/>
                </a:lnTo>
                <a:lnTo>
                  <a:pt x="7640044" y="2500070"/>
                </a:lnTo>
                <a:lnTo>
                  <a:pt x="7700653" y="2500070"/>
                </a:lnTo>
                <a:lnTo>
                  <a:pt x="8169569" y="2031167"/>
                </a:lnTo>
                <a:lnTo>
                  <a:pt x="7696361" y="1557958"/>
                </a:lnTo>
                <a:close/>
                <a:moveTo>
                  <a:pt x="6593656" y="1557958"/>
                </a:moveTo>
                <a:lnTo>
                  <a:pt x="6120450" y="2031165"/>
                </a:lnTo>
                <a:lnTo>
                  <a:pt x="6589366" y="2500070"/>
                </a:lnTo>
                <a:lnTo>
                  <a:pt x="6649970" y="2500070"/>
                </a:lnTo>
                <a:lnTo>
                  <a:pt x="7118885" y="2031167"/>
                </a:lnTo>
                <a:lnTo>
                  <a:pt x="6645676" y="1557958"/>
                </a:lnTo>
                <a:close/>
                <a:moveTo>
                  <a:pt x="9745703" y="1557958"/>
                </a:moveTo>
                <a:lnTo>
                  <a:pt x="9272494" y="2031167"/>
                </a:lnTo>
                <a:lnTo>
                  <a:pt x="9741408" y="2500070"/>
                </a:lnTo>
                <a:lnTo>
                  <a:pt x="9802016" y="2500070"/>
                </a:lnTo>
                <a:lnTo>
                  <a:pt x="10270931" y="2031167"/>
                </a:lnTo>
                <a:lnTo>
                  <a:pt x="9797723" y="1557958"/>
                </a:lnTo>
                <a:close/>
                <a:moveTo>
                  <a:pt x="8695019" y="1557958"/>
                </a:moveTo>
                <a:lnTo>
                  <a:pt x="8221812" y="2031166"/>
                </a:lnTo>
                <a:lnTo>
                  <a:pt x="8690730" y="2500070"/>
                </a:lnTo>
                <a:lnTo>
                  <a:pt x="8751334" y="2500070"/>
                </a:lnTo>
                <a:lnTo>
                  <a:pt x="9220250" y="2031166"/>
                </a:lnTo>
                <a:lnTo>
                  <a:pt x="8747043" y="1557958"/>
                </a:lnTo>
                <a:close/>
                <a:moveTo>
                  <a:pt x="10796383" y="1557958"/>
                </a:moveTo>
                <a:lnTo>
                  <a:pt x="10323175" y="2031166"/>
                </a:lnTo>
                <a:lnTo>
                  <a:pt x="10792091" y="2500070"/>
                </a:lnTo>
                <a:lnTo>
                  <a:pt x="10852696" y="2500070"/>
                </a:lnTo>
                <a:lnTo>
                  <a:pt x="11321614" y="2031164"/>
                </a:lnTo>
                <a:lnTo>
                  <a:pt x="10848409" y="1557958"/>
                </a:lnTo>
                <a:close/>
                <a:moveTo>
                  <a:pt x="783781" y="1447135"/>
                </a:moveTo>
                <a:lnTo>
                  <a:pt x="894606" y="1447135"/>
                </a:lnTo>
                <a:lnTo>
                  <a:pt x="894606" y="1557959"/>
                </a:lnTo>
                <a:lnTo>
                  <a:pt x="783781" y="1557959"/>
                </a:lnTo>
                <a:close/>
                <a:moveTo>
                  <a:pt x="1834586" y="1447134"/>
                </a:moveTo>
                <a:lnTo>
                  <a:pt x="1945411" y="1447134"/>
                </a:lnTo>
                <a:lnTo>
                  <a:pt x="1945411" y="1557959"/>
                </a:lnTo>
                <a:lnTo>
                  <a:pt x="1834586" y="1557959"/>
                </a:lnTo>
                <a:close/>
                <a:moveTo>
                  <a:pt x="4987002" y="1447134"/>
                </a:moveTo>
                <a:lnTo>
                  <a:pt x="5097832" y="1447134"/>
                </a:lnTo>
                <a:lnTo>
                  <a:pt x="5097832" y="1557958"/>
                </a:lnTo>
                <a:lnTo>
                  <a:pt x="4987002" y="1557958"/>
                </a:lnTo>
                <a:close/>
                <a:moveTo>
                  <a:pt x="3936204" y="1447134"/>
                </a:moveTo>
                <a:lnTo>
                  <a:pt x="4047028" y="1447134"/>
                </a:lnTo>
                <a:lnTo>
                  <a:pt x="4047028" y="1557959"/>
                </a:lnTo>
                <a:lnTo>
                  <a:pt x="3936204" y="1557959"/>
                </a:lnTo>
                <a:close/>
                <a:moveTo>
                  <a:pt x="2885398" y="1447134"/>
                </a:moveTo>
                <a:lnTo>
                  <a:pt x="2996224" y="1447134"/>
                </a:lnTo>
                <a:lnTo>
                  <a:pt x="2996224" y="1557959"/>
                </a:lnTo>
                <a:lnTo>
                  <a:pt x="2885398" y="1557959"/>
                </a:lnTo>
                <a:close/>
                <a:moveTo>
                  <a:pt x="6037801" y="1447133"/>
                </a:moveTo>
                <a:lnTo>
                  <a:pt x="6148626" y="1447133"/>
                </a:lnTo>
                <a:lnTo>
                  <a:pt x="6148626" y="1557958"/>
                </a:lnTo>
                <a:lnTo>
                  <a:pt x="6037801" y="1557958"/>
                </a:lnTo>
                <a:close/>
                <a:moveTo>
                  <a:pt x="9190225" y="1447133"/>
                </a:moveTo>
                <a:lnTo>
                  <a:pt x="9301050" y="1447133"/>
                </a:lnTo>
                <a:lnTo>
                  <a:pt x="9301050" y="1557958"/>
                </a:lnTo>
                <a:lnTo>
                  <a:pt x="9190225" y="1557958"/>
                </a:lnTo>
                <a:close/>
                <a:moveTo>
                  <a:pt x="8139417" y="1447133"/>
                </a:moveTo>
                <a:lnTo>
                  <a:pt x="8250242" y="1447133"/>
                </a:lnTo>
                <a:lnTo>
                  <a:pt x="8250242" y="1557958"/>
                </a:lnTo>
                <a:lnTo>
                  <a:pt x="8139417" y="1557958"/>
                </a:lnTo>
                <a:close/>
                <a:moveTo>
                  <a:pt x="7088609" y="1447133"/>
                </a:moveTo>
                <a:lnTo>
                  <a:pt x="7199434" y="1447133"/>
                </a:lnTo>
                <a:lnTo>
                  <a:pt x="7199434" y="1557958"/>
                </a:lnTo>
                <a:lnTo>
                  <a:pt x="7088609" y="1557958"/>
                </a:lnTo>
                <a:close/>
                <a:moveTo>
                  <a:pt x="10241033" y="1447133"/>
                </a:moveTo>
                <a:lnTo>
                  <a:pt x="10351858" y="1447133"/>
                </a:lnTo>
                <a:lnTo>
                  <a:pt x="10351858" y="1557957"/>
                </a:lnTo>
                <a:lnTo>
                  <a:pt x="10241033" y="1557957"/>
                </a:lnTo>
                <a:close/>
                <a:moveTo>
                  <a:pt x="11291841" y="1447133"/>
                </a:moveTo>
                <a:lnTo>
                  <a:pt x="11402666" y="1447133"/>
                </a:lnTo>
                <a:lnTo>
                  <a:pt x="11402666" y="1557957"/>
                </a:lnTo>
                <a:lnTo>
                  <a:pt x="11291841" y="1557957"/>
                </a:lnTo>
                <a:close/>
                <a:moveTo>
                  <a:pt x="2942310" y="1006607"/>
                </a:moveTo>
                <a:lnTo>
                  <a:pt x="2470820" y="1478100"/>
                </a:lnTo>
                <a:lnTo>
                  <a:pt x="2470820" y="1533556"/>
                </a:lnTo>
                <a:lnTo>
                  <a:pt x="2942310" y="2005047"/>
                </a:lnTo>
                <a:lnTo>
                  <a:pt x="3410804" y="1536556"/>
                </a:lnTo>
                <a:lnTo>
                  <a:pt x="3410804" y="1475099"/>
                </a:lnTo>
                <a:close/>
                <a:moveTo>
                  <a:pt x="1891623" y="1006607"/>
                </a:moveTo>
                <a:lnTo>
                  <a:pt x="1420008" y="1478224"/>
                </a:lnTo>
                <a:lnTo>
                  <a:pt x="1420008" y="1533431"/>
                </a:lnTo>
                <a:lnTo>
                  <a:pt x="1891623" y="2005047"/>
                </a:lnTo>
                <a:lnTo>
                  <a:pt x="2359996" y="1536681"/>
                </a:lnTo>
                <a:lnTo>
                  <a:pt x="2359996" y="1474975"/>
                </a:lnTo>
                <a:close/>
                <a:moveTo>
                  <a:pt x="840943" y="1006607"/>
                </a:moveTo>
                <a:lnTo>
                  <a:pt x="369202" y="1478351"/>
                </a:lnTo>
                <a:lnTo>
                  <a:pt x="369202" y="1533303"/>
                </a:lnTo>
                <a:lnTo>
                  <a:pt x="840944" y="2005046"/>
                </a:lnTo>
                <a:lnTo>
                  <a:pt x="1309184" y="1536806"/>
                </a:lnTo>
                <a:lnTo>
                  <a:pt x="1309184" y="1474850"/>
                </a:lnTo>
                <a:close/>
                <a:moveTo>
                  <a:pt x="3992987" y="1006606"/>
                </a:moveTo>
                <a:lnTo>
                  <a:pt x="3521631" y="1477974"/>
                </a:lnTo>
                <a:lnTo>
                  <a:pt x="3521631" y="1533680"/>
                </a:lnTo>
                <a:lnTo>
                  <a:pt x="3992986" y="2005046"/>
                </a:lnTo>
                <a:lnTo>
                  <a:pt x="4461598" y="1536423"/>
                </a:lnTo>
                <a:lnTo>
                  <a:pt x="4461598" y="1475230"/>
                </a:lnTo>
                <a:close/>
                <a:moveTo>
                  <a:pt x="6094326" y="1006605"/>
                </a:moveTo>
                <a:lnTo>
                  <a:pt x="5623230" y="1477714"/>
                </a:lnTo>
                <a:lnTo>
                  <a:pt x="5623230" y="1533934"/>
                </a:lnTo>
                <a:lnTo>
                  <a:pt x="6094328" y="2005044"/>
                </a:lnTo>
                <a:lnTo>
                  <a:pt x="6563205" y="1536166"/>
                </a:lnTo>
                <a:lnTo>
                  <a:pt x="6563205" y="1475487"/>
                </a:lnTo>
                <a:close/>
                <a:moveTo>
                  <a:pt x="9246371" y="1006604"/>
                </a:moveTo>
                <a:lnTo>
                  <a:pt x="8775646" y="1477332"/>
                </a:lnTo>
                <a:lnTo>
                  <a:pt x="8775646" y="1534319"/>
                </a:lnTo>
                <a:lnTo>
                  <a:pt x="9246371" y="2005045"/>
                </a:lnTo>
                <a:lnTo>
                  <a:pt x="9715629" y="1535786"/>
                </a:lnTo>
                <a:lnTo>
                  <a:pt x="9715629" y="1475864"/>
                </a:lnTo>
                <a:close/>
                <a:moveTo>
                  <a:pt x="5043669" y="1006604"/>
                </a:moveTo>
                <a:lnTo>
                  <a:pt x="4572422" y="1477843"/>
                </a:lnTo>
                <a:lnTo>
                  <a:pt x="4572422" y="1533811"/>
                </a:lnTo>
                <a:lnTo>
                  <a:pt x="5043664" y="2005045"/>
                </a:lnTo>
                <a:lnTo>
                  <a:pt x="5512407" y="1536296"/>
                </a:lnTo>
                <a:lnTo>
                  <a:pt x="5512407" y="1475351"/>
                </a:lnTo>
                <a:close/>
                <a:moveTo>
                  <a:pt x="11347735" y="1006604"/>
                </a:moveTo>
                <a:lnTo>
                  <a:pt x="10877262" y="1477079"/>
                </a:lnTo>
                <a:lnTo>
                  <a:pt x="10877262" y="1534567"/>
                </a:lnTo>
                <a:lnTo>
                  <a:pt x="11347736" y="2005041"/>
                </a:lnTo>
                <a:lnTo>
                  <a:pt x="11817249" y="1535528"/>
                </a:lnTo>
                <a:lnTo>
                  <a:pt x="11817249" y="1476120"/>
                </a:lnTo>
                <a:close/>
                <a:moveTo>
                  <a:pt x="8195690" y="1006604"/>
                </a:moveTo>
                <a:lnTo>
                  <a:pt x="7724838" y="1477458"/>
                </a:lnTo>
                <a:lnTo>
                  <a:pt x="7724838" y="1534191"/>
                </a:lnTo>
                <a:lnTo>
                  <a:pt x="8195691" y="2005044"/>
                </a:lnTo>
                <a:lnTo>
                  <a:pt x="8664821" y="1535914"/>
                </a:lnTo>
                <a:lnTo>
                  <a:pt x="8664821" y="1475736"/>
                </a:lnTo>
                <a:close/>
                <a:moveTo>
                  <a:pt x="7145009" y="1006604"/>
                </a:moveTo>
                <a:lnTo>
                  <a:pt x="6674030" y="1477584"/>
                </a:lnTo>
                <a:lnTo>
                  <a:pt x="6674030" y="1534069"/>
                </a:lnTo>
                <a:lnTo>
                  <a:pt x="7145007" y="2005046"/>
                </a:lnTo>
                <a:lnTo>
                  <a:pt x="7614013" y="1536039"/>
                </a:lnTo>
                <a:lnTo>
                  <a:pt x="7614013" y="1475610"/>
                </a:lnTo>
                <a:close/>
                <a:moveTo>
                  <a:pt x="10297056" y="1006603"/>
                </a:moveTo>
                <a:lnTo>
                  <a:pt x="9826454" y="1477207"/>
                </a:lnTo>
                <a:lnTo>
                  <a:pt x="9826454" y="1534445"/>
                </a:lnTo>
                <a:lnTo>
                  <a:pt x="10297053" y="2005045"/>
                </a:lnTo>
                <a:lnTo>
                  <a:pt x="10766437" y="1535660"/>
                </a:lnTo>
                <a:lnTo>
                  <a:pt x="10766437" y="1475986"/>
                </a:lnTo>
                <a:close/>
                <a:moveTo>
                  <a:pt x="258361" y="922634"/>
                </a:moveTo>
                <a:lnTo>
                  <a:pt x="369186" y="922634"/>
                </a:lnTo>
                <a:lnTo>
                  <a:pt x="369186" y="1033459"/>
                </a:lnTo>
                <a:lnTo>
                  <a:pt x="258361" y="1033459"/>
                </a:lnTo>
                <a:close/>
                <a:moveTo>
                  <a:pt x="2359977" y="922633"/>
                </a:moveTo>
                <a:lnTo>
                  <a:pt x="2470802" y="922633"/>
                </a:lnTo>
                <a:lnTo>
                  <a:pt x="2470802" y="1033458"/>
                </a:lnTo>
                <a:lnTo>
                  <a:pt x="2359977" y="1033458"/>
                </a:lnTo>
                <a:close/>
                <a:moveTo>
                  <a:pt x="1309169" y="922633"/>
                </a:moveTo>
                <a:lnTo>
                  <a:pt x="1419993" y="922633"/>
                </a:lnTo>
                <a:lnTo>
                  <a:pt x="1419993" y="1033458"/>
                </a:lnTo>
                <a:lnTo>
                  <a:pt x="1309169" y="1033458"/>
                </a:lnTo>
                <a:close/>
                <a:moveTo>
                  <a:pt x="5512398" y="922633"/>
                </a:moveTo>
                <a:lnTo>
                  <a:pt x="5623223" y="922633"/>
                </a:lnTo>
                <a:lnTo>
                  <a:pt x="5623223" y="1033458"/>
                </a:lnTo>
                <a:lnTo>
                  <a:pt x="5512398" y="1033458"/>
                </a:lnTo>
                <a:close/>
                <a:moveTo>
                  <a:pt x="4461591" y="922633"/>
                </a:moveTo>
                <a:lnTo>
                  <a:pt x="4572415" y="922633"/>
                </a:lnTo>
                <a:lnTo>
                  <a:pt x="4572415" y="1033458"/>
                </a:lnTo>
                <a:lnTo>
                  <a:pt x="4461591" y="1033458"/>
                </a:lnTo>
                <a:close/>
                <a:moveTo>
                  <a:pt x="3410785" y="922633"/>
                </a:moveTo>
                <a:lnTo>
                  <a:pt x="3521610" y="922633"/>
                </a:lnTo>
                <a:lnTo>
                  <a:pt x="3521610" y="1033458"/>
                </a:lnTo>
                <a:lnTo>
                  <a:pt x="3410785" y="1033458"/>
                </a:lnTo>
                <a:close/>
                <a:moveTo>
                  <a:pt x="7614013" y="922633"/>
                </a:moveTo>
                <a:lnTo>
                  <a:pt x="7724838" y="922633"/>
                </a:lnTo>
                <a:lnTo>
                  <a:pt x="7724838" y="1033458"/>
                </a:lnTo>
                <a:lnTo>
                  <a:pt x="7614013" y="1033458"/>
                </a:lnTo>
                <a:close/>
                <a:moveTo>
                  <a:pt x="6563205" y="922633"/>
                </a:moveTo>
                <a:lnTo>
                  <a:pt x="6674030" y="922633"/>
                </a:lnTo>
                <a:lnTo>
                  <a:pt x="6674030" y="1033458"/>
                </a:lnTo>
                <a:lnTo>
                  <a:pt x="6563205" y="1033458"/>
                </a:lnTo>
                <a:close/>
                <a:moveTo>
                  <a:pt x="10766437" y="922633"/>
                </a:moveTo>
                <a:lnTo>
                  <a:pt x="10877262" y="922633"/>
                </a:lnTo>
                <a:lnTo>
                  <a:pt x="10877262" y="1033458"/>
                </a:lnTo>
                <a:lnTo>
                  <a:pt x="10766437" y="1033458"/>
                </a:lnTo>
                <a:close/>
                <a:moveTo>
                  <a:pt x="9715629" y="922633"/>
                </a:moveTo>
                <a:lnTo>
                  <a:pt x="9826454" y="922633"/>
                </a:lnTo>
                <a:lnTo>
                  <a:pt x="9826454" y="1033458"/>
                </a:lnTo>
                <a:lnTo>
                  <a:pt x="9715629" y="1033458"/>
                </a:lnTo>
                <a:close/>
                <a:moveTo>
                  <a:pt x="8664821" y="922633"/>
                </a:moveTo>
                <a:lnTo>
                  <a:pt x="8775646" y="922633"/>
                </a:lnTo>
                <a:lnTo>
                  <a:pt x="8775646" y="1033458"/>
                </a:lnTo>
                <a:lnTo>
                  <a:pt x="8664821" y="1033458"/>
                </a:lnTo>
                <a:close/>
                <a:moveTo>
                  <a:pt x="11817249" y="922633"/>
                </a:moveTo>
                <a:lnTo>
                  <a:pt x="11928074" y="922633"/>
                </a:lnTo>
                <a:lnTo>
                  <a:pt x="11928074" y="1033458"/>
                </a:lnTo>
                <a:lnTo>
                  <a:pt x="11817249" y="1033458"/>
                </a:lnTo>
                <a:close/>
                <a:moveTo>
                  <a:pt x="1337485" y="510062"/>
                </a:moveTo>
                <a:lnTo>
                  <a:pt x="867065" y="980486"/>
                </a:lnTo>
                <a:lnTo>
                  <a:pt x="1333712" y="1447134"/>
                </a:lnTo>
                <a:lnTo>
                  <a:pt x="1398855" y="1447134"/>
                </a:lnTo>
                <a:lnTo>
                  <a:pt x="1865501" y="980486"/>
                </a:lnTo>
                <a:lnTo>
                  <a:pt x="1395081" y="510062"/>
                </a:lnTo>
                <a:close/>
                <a:moveTo>
                  <a:pt x="2388173" y="510062"/>
                </a:moveTo>
                <a:lnTo>
                  <a:pt x="1917745" y="980486"/>
                </a:lnTo>
                <a:lnTo>
                  <a:pt x="2384399" y="1447134"/>
                </a:lnTo>
                <a:lnTo>
                  <a:pt x="2449542" y="1447134"/>
                </a:lnTo>
                <a:lnTo>
                  <a:pt x="2916189" y="980486"/>
                </a:lnTo>
                <a:lnTo>
                  <a:pt x="2445767" y="510062"/>
                </a:lnTo>
                <a:close/>
                <a:moveTo>
                  <a:pt x="3438856" y="510062"/>
                </a:moveTo>
                <a:lnTo>
                  <a:pt x="2968432" y="980486"/>
                </a:lnTo>
                <a:lnTo>
                  <a:pt x="3435083" y="1447134"/>
                </a:lnTo>
                <a:lnTo>
                  <a:pt x="3500228" y="1447134"/>
                </a:lnTo>
                <a:lnTo>
                  <a:pt x="3966865" y="980485"/>
                </a:lnTo>
                <a:lnTo>
                  <a:pt x="3496454" y="510062"/>
                </a:lnTo>
                <a:close/>
                <a:moveTo>
                  <a:pt x="4489518" y="510062"/>
                </a:moveTo>
                <a:lnTo>
                  <a:pt x="4019109" y="980485"/>
                </a:lnTo>
                <a:lnTo>
                  <a:pt x="4485744" y="1447134"/>
                </a:lnTo>
                <a:lnTo>
                  <a:pt x="4550887" y="1447134"/>
                </a:lnTo>
                <a:lnTo>
                  <a:pt x="5017543" y="980483"/>
                </a:lnTo>
                <a:lnTo>
                  <a:pt x="4547118" y="510062"/>
                </a:lnTo>
                <a:close/>
                <a:moveTo>
                  <a:pt x="5540201" y="510062"/>
                </a:moveTo>
                <a:lnTo>
                  <a:pt x="5069792" y="980483"/>
                </a:lnTo>
                <a:lnTo>
                  <a:pt x="5536431" y="1447134"/>
                </a:lnTo>
                <a:lnTo>
                  <a:pt x="5601567" y="1447134"/>
                </a:lnTo>
                <a:lnTo>
                  <a:pt x="6068204" y="980484"/>
                </a:lnTo>
                <a:lnTo>
                  <a:pt x="5597797" y="510062"/>
                </a:lnTo>
                <a:close/>
                <a:moveTo>
                  <a:pt x="6590867" y="510062"/>
                </a:moveTo>
                <a:lnTo>
                  <a:pt x="6120447" y="980484"/>
                </a:lnTo>
                <a:lnTo>
                  <a:pt x="6587095" y="1447133"/>
                </a:lnTo>
                <a:lnTo>
                  <a:pt x="6652238" y="1447133"/>
                </a:lnTo>
                <a:lnTo>
                  <a:pt x="7118887" y="980483"/>
                </a:lnTo>
                <a:lnTo>
                  <a:pt x="6648468" y="510062"/>
                </a:lnTo>
                <a:close/>
                <a:moveTo>
                  <a:pt x="7641550" y="510061"/>
                </a:moveTo>
                <a:lnTo>
                  <a:pt x="7171131" y="980482"/>
                </a:lnTo>
                <a:lnTo>
                  <a:pt x="7637780" y="1447133"/>
                </a:lnTo>
                <a:lnTo>
                  <a:pt x="7702919" y="1447133"/>
                </a:lnTo>
                <a:lnTo>
                  <a:pt x="8169568" y="980483"/>
                </a:lnTo>
                <a:lnTo>
                  <a:pt x="7699149" y="510061"/>
                </a:lnTo>
                <a:close/>
                <a:moveTo>
                  <a:pt x="8692232" y="510061"/>
                </a:moveTo>
                <a:lnTo>
                  <a:pt x="8221811" y="980484"/>
                </a:lnTo>
                <a:lnTo>
                  <a:pt x="8688459" y="1447133"/>
                </a:lnTo>
                <a:lnTo>
                  <a:pt x="8753603" y="1447133"/>
                </a:lnTo>
                <a:lnTo>
                  <a:pt x="9220250" y="980484"/>
                </a:lnTo>
                <a:lnTo>
                  <a:pt x="8749829" y="510061"/>
                </a:lnTo>
                <a:close/>
                <a:moveTo>
                  <a:pt x="10793597" y="510061"/>
                </a:moveTo>
                <a:lnTo>
                  <a:pt x="10323178" y="980482"/>
                </a:lnTo>
                <a:lnTo>
                  <a:pt x="10789828" y="1447133"/>
                </a:lnTo>
                <a:lnTo>
                  <a:pt x="10854964" y="1447133"/>
                </a:lnTo>
                <a:lnTo>
                  <a:pt x="11321613" y="980483"/>
                </a:lnTo>
                <a:lnTo>
                  <a:pt x="10851193" y="510061"/>
                </a:lnTo>
                <a:close/>
                <a:moveTo>
                  <a:pt x="9742913" y="510061"/>
                </a:moveTo>
                <a:lnTo>
                  <a:pt x="9272493" y="980483"/>
                </a:lnTo>
                <a:lnTo>
                  <a:pt x="9739141" y="1447133"/>
                </a:lnTo>
                <a:lnTo>
                  <a:pt x="9804283" y="1447133"/>
                </a:lnTo>
                <a:lnTo>
                  <a:pt x="10270933" y="980481"/>
                </a:lnTo>
                <a:lnTo>
                  <a:pt x="9800515" y="510061"/>
                </a:lnTo>
                <a:close/>
                <a:moveTo>
                  <a:pt x="783785" y="399238"/>
                </a:moveTo>
                <a:lnTo>
                  <a:pt x="894609" y="399238"/>
                </a:lnTo>
                <a:lnTo>
                  <a:pt x="894609" y="510062"/>
                </a:lnTo>
                <a:lnTo>
                  <a:pt x="783785" y="510062"/>
                </a:lnTo>
                <a:close/>
                <a:moveTo>
                  <a:pt x="2885401" y="399237"/>
                </a:moveTo>
                <a:lnTo>
                  <a:pt x="2996227" y="399237"/>
                </a:lnTo>
                <a:lnTo>
                  <a:pt x="2996227" y="510062"/>
                </a:lnTo>
                <a:lnTo>
                  <a:pt x="2885401" y="510062"/>
                </a:lnTo>
                <a:close/>
                <a:moveTo>
                  <a:pt x="1834590" y="399237"/>
                </a:moveTo>
                <a:lnTo>
                  <a:pt x="1945415" y="399237"/>
                </a:lnTo>
                <a:lnTo>
                  <a:pt x="1945415" y="510062"/>
                </a:lnTo>
                <a:lnTo>
                  <a:pt x="1834590" y="510062"/>
                </a:lnTo>
                <a:close/>
                <a:moveTo>
                  <a:pt x="3936208" y="399237"/>
                </a:moveTo>
                <a:lnTo>
                  <a:pt x="4047032" y="399237"/>
                </a:lnTo>
                <a:lnTo>
                  <a:pt x="4047032" y="510062"/>
                </a:lnTo>
                <a:lnTo>
                  <a:pt x="3936208" y="510062"/>
                </a:lnTo>
                <a:close/>
                <a:moveTo>
                  <a:pt x="4987004" y="399237"/>
                </a:moveTo>
                <a:lnTo>
                  <a:pt x="5097834" y="399237"/>
                </a:lnTo>
                <a:lnTo>
                  <a:pt x="5097834" y="510062"/>
                </a:lnTo>
                <a:lnTo>
                  <a:pt x="4987004" y="510062"/>
                </a:lnTo>
                <a:close/>
                <a:moveTo>
                  <a:pt x="6037802" y="399237"/>
                </a:moveTo>
                <a:lnTo>
                  <a:pt x="6148626" y="399237"/>
                </a:lnTo>
                <a:lnTo>
                  <a:pt x="6148626" y="510062"/>
                </a:lnTo>
                <a:lnTo>
                  <a:pt x="6037802" y="510062"/>
                </a:lnTo>
                <a:close/>
                <a:moveTo>
                  <a:pt x="7088609" y="399237"/>
                </a:moveTo>
                <a:lnTo>
                  <a:pt x="7199434" y="399237"/>
                </a:lnTo>
                <a:lnTo>
                  <a:pt x="7199434" y="510061"/>
                </a:lnTo>
                <a:lnTo>
                  <a:pt x="7088609" y="510061"/>
                </a:lnTo>
                <a:close/>
                <a:moveTo>
                  <a:pt x="8139417" y="399237"/>
                </a:moveTo>
                <a:lnTo>
                  <a:pt x="8250242" y="399237"/>
                </a:lnTo>
                <a:lnTo>
                  <a:pt x="8250242" y="510061"/>
                </a:lnTo>
                <a:lnTo>
                  <a:pt x="8139417" y="510061"/>
                </a:lnTo>
                <a:close/>
                <a:moveTo>
                  <a:pt x="9190225" y="399236"/>
                </a:moveTo>
                <a:lnTo>
                  <a:pt x="9301050" y="399236"/>
                </a:lnTo>
                <a:lnTo>
                  <a:pt x="9301050" y="510061"/>
                </a:lnTo>
                <a:lnTo>
                  <a:pt x="9190225" y="510061"/>
                </a:lnTo>
                <a:close/>
                <a:moveTo>
                  <a:pt x="10241033" y="399236"/>
                </a:moveTo>
                <a:lnTo>
                  <a:pt x="10351858" y="399236"/>
                </a:lnTo>
                <a:lnTo>
                  <a:pt x="10351858" y="510061"/>
                </a:lnTo>
                <a:lnTo>
                  <a:pt x="10241033" y="510061"/>
                </a:lnTo>
                <a:close/>
                <a:moveTo>
                  <a:pt x="11291841" y="399236"/>
                </a:moveTo>
                <a:lnTo>
                  <a:pt x="11402666" y="399236"/>
                </a:lnTo>
                <a:lnTo>
                  <a:pt x="11402666" y="510061"/>
                </a:lnTo>
                <a:lnTo>
                  <a:pt x="11291841" y="510061"/>
                </a:lnTo>
                <a:close/>
                <a:moveTo>
                  <a:pt x="6138405" y="0"/>
                </a:moveTo>
                <a:lnTo>
                  <a:pt x="6190649" y="0"/>
                </a:lnTo>
                <a:lnTo>
                  <a:pt x="6589887" y="399237"/>
                </a:lnTo>
                <a:lnTo>
                  <a:pt x="6649449" y="399237"/>
                </a:lnTo>
                <a:lnTo>
                  <a:pt x="7048684" y="2"/>
                </a:lnTo>
                <a:lnTo>
                  <a:pt x="7100928" y="2"/>
                </a:lnTo>
                <a:lnTo>
                  <a:pt x="6674030" y="426899"/>
                </a:lnTo>
                <a:lnTo>
                  <a:pt x="6674030" y="483379"/>
                </a:lnTo>
                <a:lnTo>
                  <a:pt x="7145009" y="954361"/>
                </a:lnTo>
                <a:lnTo>
                  <a:pt x="7614013" y="485355"/>
                </a:lnTo>
                <a:lnTo>
                  <a:pt x="7614013" y="424926"/>
                </a:lnTo>
                <a:lnTo>
                  <a:pt x="7189086" y="0"/>
                </a:lnTo>
                <a:lnTo>
                  <a:pt x="7241329" y="0"/>
                </a:lnTo>
                <a:lnTo>
                  <a:pt x="7640566" y="399237"/>
                </a:lnTo>
                <a:lnTo>
                  <a:pt x="7700131" y="399237"/>
                </a:lnTo>
                <a:lnTo>
                  <a:pt x="8099367" y="1"/>
                </a:lnTo>
                <a:lnTo>
                  <a:pt x="8151611" y="1"/>
                </a:lnTo>
                <a:lnTo>
                  <a:pt x="7724838" y="426774"/>
                </a:lnTo>
                <a:lnTo>
                  <a:pt x="7724838" y="483508"/>
                </a:lnTo>
                <a:lnTo>
                  <a:pt x="8195689" y="954363"/>
                </a:lnTo>
                <a:lnTo>
                  <a:pt x="8664821" y="485229"/>
                </a:lnTo>
                <a:lnTo>
                  <a:pt x="8664821" y="425053"/>
                </a:lnTo>
                <a:lnTo>
                  <a:pt x="8239767" y="0"/>
                </a:lnTo>
                <a:lnTo>
                  <a:pt x="8292011" y="0"/>
                </a:lnTo>
                <a:lnTo>
                  <a:pt x="8691248" y="399236"/>
                </a:lnTo>
                <a:lnTo>
                  <a:pt x="8750812" y="399236"/>
                </a:lnTo>
                <a:lnTo>
                  <a:pt x="9150049" y="1"/>
                </a:lnTo>
                <a:lnTo>
                  <a:pt x="9202293" y="1"/>
                </a:lnTo>
                <a:lnTo>
                  <a:pt x="8775646" y="426647"/>
                </a:lnTo>
                <a:lnTo>
                  <a:pt x="8775646" y="483635"/>
                </a:lnTo>
                <a:lnTo>
                  <a:pt x="9246372" y="954363"/>
                </a:lnTo>
                <a:lnTo>
                  <a:pt x="9715629" y="485103"/>
                </a:lnTo>
                <a:lnTo>
                  <a:pt x="9715629" y="425175"/>
                </a:lnTo>
                <a:lnTo>
                  <a:pt x="9290453" y="0"/>
                </a:lnTo>
                <a:lnTo>
                  <a:pt x="9342696" y="0"/>
                </a:lnTo>
                <a:lnTo>
                  <a:pt x="9741934" y="399236"/>
                </a:lnTo>
                <a:lnTo>
                  <a:pt x="9801496" y="399236"/>
                </a:lnTo>
                <a:lnTo>
                  <a:pt x="10200732" y="1"/>
                </a:lnTo>
                <a:lnTo>
                  <a:pt x="10252974" y="1"/>
                </a:lnTo>
                <a:lnTo>
                  <a:pt x="9826454" y="426520"/>
                </a:lnTo>
                <a:lnTo>
                  <a:pt x="9826454" y="483756"/>
                </a:lnTo>
                <a:lnTo>
                  <a:pt x="10297055" y="954360"/>
                </a:lnTo>
                <a:lnTo>
                  <a:pt x="10766437" y="484975"/>
                </a:lnTo>
                <a:lnTo>
                  <a:pt x="10766437" y="425305"/>
                </a:lnTo>
                <a:lnTo>
                  <a:pt x="10341131" y="0"/>
                </a:lnTo>
                <a:lnTo>
                  <a:pt x="10393375" y="0"/>
                </a:lnTo>
                <a:lnTo>
                  <a:pt x="10792612" y="399236"/>
                </a:lnTo>
                <a:lnTo>
                  <a:pt x="10852176" y="399236"/>
                </a:lnTo>
                <a:lnTo>
                  <a:pt x="11251411" y="3"/>
                </a:lnTo>
                <a:lnTo>
                  <a:pt x="11303657" y="3"/>
                </a:lnTo>
                <a:lnTo>
                  <a:pt x="10877262" y="426397"/>
                </a:lnTo>
                <a:lnTo>
                  <a:pt x="10877262" y="483887"/>
                </a:lnTo>
                <a:lnTo>
                  <a:pt x="11347735" y="954362"/>
                </a:lnTo>
                <a:lnTo>
                  <a:pt x="11817249" y="484846"/>
                </a:lnTo>
                <a:lnTo>
                  <a:pt x="11817249" y="425436"/>
                </a:lnTo>
                <a:lnTo>
                  <a:pt x="11391812" y="0"/>
                </a:lnTo>
                <a:lnTo>
                  <a:pt x="11444056" y="0"/>
                </a:lnTo>
                <a:lnTo>
                  <a:pt x="11843293" y="399236"/>
                </a:lnTo>
                <a:lnTo>
                  <a:pt x="11902859" y="399236"/>
                </a:lnTo>
                <a:lnTo>
                  <a:pt x="12191973" y="110123"/>
                </a:lnTo>
                <a:lnTo>
                  <a:pt x="12191973" y="162366"/>
                </a:lnTo>
                <a:lnTo>
                  <a:pt x="11928074" y="426265"/>
                </a:lnTo>
                <a:lnTo>
                  <a:pt x="11928074" y="484017"/>
                </a:lnTo>
                <a:lnTo>
                  <a:pt x="12191974" y="747926"/>
                </a:lnTo>
                <a:lnTo>
                  <a:pt x="12191974" y="800166"/>
                </a:lnTo>
                <a:lnTo>
                  <a:pt x="11901874" y="510061"/>
                </a:lnTo>
                <a:lnTo>
                  <a:pt x="11844278" y="510061"/>
                </a:lnTo>
                <a:lnTo>
                  <a:pt x="11373857" y="980483"/>
                </a:lnTo>
                <a:lnTo>
                  <a:pt x="11840505" y="1447132"/>
                </a:lnTo>
                <a:lnTo>
                  <a:pt x="11905645" y="1447132"/>
                </a:lnTo>
                <a:lnTo>
                  <a:pt x="12191976" y="1160803"/>
                </a:lnTo>
                <a:lnTo>
                  <a:pt x="12191976" y="1213046"/>
                </a:lnTo>
                <a:lnTo>
                  <a:pt x="11928074" y="1476947"/>
                </a:lnTo>
                <a:lnTo>
                  <a:pt x="11928074" y="1534702"/>
                </a:lnTo>
                <a:lnTo>
                  <a:pt x="12191975" y="1798604"/>
                </a:lnTo>
                <a:lnTo>
                  <a:pt x="12191975" y="1850847"/>
                </a:lnTo>
                <a:lnTo>
                  <a:pt x="11899087" y="1557957"/>
                </a:lnTo>
                <a:lnTo>
                  <a:pt x="11847063" y="1557957"/>
                </a:lnTo>
                <a:lnTo>
                  <a:pt x="11373858" y="2031163"/>
                </a:lnTo>
                <a:lnTo>
                  <a:pt x="11842778" y="2500070"/>
                </a:lnTo>
                <a:lnTo>
                  <a:pt x="11903378" y="2500070"/>
                </a:lnTo>
                <a:lnTo>
                  <a:pt x="12191975" y="2211473"/>
                </a:lnTo>
                <a:lnTo>
                  <a:pt x="12191974" y="2263716"/>
                </a:lnTo>
                <a:lnTo>
                  <a:pt x="11928074" y="2527616"/>
                </a:lnTo>
                <a:lnTo>
                  <a:pt x="11928074" y="2585366"/>
                </a:lnTo>
                <a:lnTo>
                  <a:pt x="12191978" y="2849270"/>
                </a:lnTo>
                <a:lnTo>
                  <a:pt x="12191977" y="2901515"/>
                </a:lnTo>
                <a:lnTo>
                  <a:pt x="11901357" y="2610895"/>
                </a:lnTo>
                <a:lnTo>
                  <a:pt x="11844795" y="2610895"/>
                </a:lnTo>
                <a:lnTo>
                  <a:pt x="11373856" y="3081835"/>
                </a:lnTo>
                <a:lnTo>
                  <a:pt x="11843230" y="3551209"/>
                </a:lnTo>
                <a:lnTo>
                  <a:pt x="11902922" y="3551209"/>
                </a:lnTo>
                <a:lnTo>
                  <a:pt x="12191974" y="3262156"/>
                </a:lnTo>
                <a:lnTo>
                  <a:pt x="12191974" y="3314400"/>
                </a:lnTo>
                <a:lnTo>
                  <a:pt x="11928074" y="3578299"/>
                </a:lnTo>
                <a:lnTo>
                  <a:pt x="11928074" y="3636053"/>
                </a:lnTo>
                <a:lnTo>
                  <a:pt x="12191975" y="3899954"/>
                </a:lnTo>
                <a:lnTo>
                  <a:pt x="12191975" y="3952198"/>
                </a:lnTo>
                <a:lnTo>
                  <a:pt x="11901811" y="3662034"/>
                </a:lnTo>
                <a:lnTo>
                  <a:pt x="11844339" y="3662034"/>
                </a:lnTo>
                <a:lnTo>
                  <a:pt x="11373856" y="4132518"/>
                </a:lnTo>
                <a:lnTo>
                  <a:pt x="11813331" y="4571992"/>
                </a:lnTo>
                <a:lnTo>
                  <a:pt x="11761089" y="4571991"/>
                </a:lnTo>
                <a:lnTo>
                  <a:pt x="11347736" y="4158638"/>
                </a:lnTo>
                <a:lnTo>
                  <a:pt x="10934382" y="4571992"/>
                </a:lnTo>
                <a:lnTo>
                  <a:pt x="10882138" y="4571992"/>
                </a:lnTo>
                <a:lnTo>
                  <a:pt x="11321614" y="4132516"/>
                </a:lnTo>
                <a:lnTo>
                  <a:pt x="10851132" y="3662034"/>
                </a:lnTo>
                <a:lnTo>
                  <a:pt x="10793656" y="3662034"/>
                </a:lnTo>
                <a:lnTo>
                  <a:pt x="10323175" y="4132515"/>
                </a:lnTo>
                <a:lnTo>
                  <a:pt x="10762651" y="4571991"/>
                </a:lnTo>
                <a:lnTo>
                  <a:pt x="10710406" y="4571992"/>
                </a:lnTo>
                <a:lnTo>
                  <a:pt x="10297052" y="4158638"/>
                </a:lnTo>
                <a:lnTo>
                  <a:pt x="9883699" y="4571992"/>
                </a:lnTo>
                <a:lnTo>
                  <a:pt x="9831456" y="4571992"/>
                </a:lnTo>
                <a:lnTo>
                  <a:pt x="10270931" y="4132517"/>
                </a:lnTo>
                <a:lnTo>
                  <a:pt x="9800448" y="3662034"/>
                </a:lnTo>
                <a:lnTo>
                  <a:pt x="9742974" y="3662034"/>
                </a:lnTo>
                <a:lnTo>
                  <a:pt x="9272491" y="4132517"/>
                </a:lnTo>
                <a:lnTo>
                  <a:pt x="9711968" y="4571993"/>
                </a:lnTo>
                <a:lnTo>
                  <a:pt x="9659723" y="4571993"/>
                </a:lnTo>
                <a:lnTo>
                  <a:pt x="9246369" y="4158639"/>
                </a:lnTo>
                <a:lnTo>
                  <a:pt x="8833016" y="4571992"/>
                </a:lnTo>
                <a:lnTo>
                  <a:pt x="8780772" y="4571992"/>
                </a:lnTo>
                <a:lnTo>
                  <a:pt x="9220247" y="4132517"/>
                </a:lnTo>
                <a:lnTo>
                  <a:pt x="8749764" y="3662034"/>
                </a:lnTo>
                <a:lnTo>
                  <a:pt x="8692294" y="3662034"/>
                </a:lnTo>
                <a:lnTo>
                  <a:pt x="8221812" y="4132516"/>
                </a:lnTo>
                <a:lnTo>
                  <a:pt x="8661288" y="4571992"/>
                </a:lnTo>
                <a:lnTo>
                  <a:pt x="8609042" y="4571992"/>
                </a:lnTo>
                <a:lnTo>
                  <a:pt x="8195689" y="4158639"/>
                </a:lnTo>
                <a:lnTo>
                  <a:pt x="7782334" y="4571994"/>
                </a:lnTo>
                <a:lnTo>
                  <a:pt x="7730092" y="4571994"/>
                </a:lnTo>
                <a:lnTo>
                  <a:pt x="8169568" y="4132518"/>
                </a:lnTo>
                <a:lnTo>
                  <a:pt x="7699085" y="3662034"/>
                </a:lnTo>
                <a:lnTo>
                  <a:pt x="7641614" y="3662034"/>
                </a:lnTo>
                <a:lnTo>
                  <a:pt x="7171129" y="4132518"/>
                </a:lnTo>
                <a:lnTo>
                  <a:pt x="7610604" y="4571993"/>
                </a:lnTo>
                <a:lnTo>
                  <a:pt x="7558360" y="4571993"/>
                </a:lnTo>
                <a:lnTo>
                  <a:pt x="7145007" y="4158640"/>
                </a:lnTo>
                <a:lnTo>
                  <a:pt x="6731655" y="4571993"/>
                </a:lnTo>
                <a:lnTo>
                  <a:pt x="6679410" y="4571993"/>
                </a:lnTo>
                <a:lnTo>
                  <a:pt x="7118885" y="4132518"/>
                </a:lnTo>
                <a:lnTo>
                  <a:pt x="6648402" y="3662034"/>
                </a:lnTo>
                <a:lnTo>
                  <a:pt x="6590932" y="3662034"/>
                </a:lnTo>
                <a:lnTo>
                  <a:pt x="6120448" y="4132519"/>
                </a:lnTo>
                <a:lnTo>
                  <a:pt x="6559922" y="4571993"/>
                </a:lnTo>
                <a:lnTo>
                  <a:pt x="6507678" y="4571993"/>
                </a:lnTo>
                <a:lnTo>
                  <a:pt x="6094326" y="4158641"/>
                </a:lnTo>
                <a:lnTo>
                  <a:pt x="5680985" y="4571992"/>
                </a:lnTo>
                <a:lnTo>
                  <a:pt x="5628744" y="4571992"/>
                </a:lnTo>
                <a:lnTo>
                  <a:pt x="6068205" y="4132519"/>
                </a:lnTo>
                <a:lnTo>
                  <a:pt x="5597731" y="3662034"/>
                </a:lnTo>
                <a:lnTo>
                  <a:pt x="5540263" y="3662034"/>
                </a:lnTo>
                <a:lnTo>
                  <a:pt x="5069789" y="4132518"/>
                </a:lnTo>
                <a:lnTo>
                  <a:pt x="5509253" y="4571993"/>
                </a:lnTo>
                <a:lnTo>
                  <a:pt x="5457012" y="4571993"/>
                </a:lnTo>
                <a:lnTo>
                  <a:pt x="5043664" y="4158640"/>
                </a:lnTo>
                <a:lnTo>
                  <a:pt x="4630303" y="4571992"/>
                </a:lnTo>
                <a:lnTo>
                  <a:pt x="4578059" y="4571992"/>
                </a:lnTo>
                <a:lnTo>
                  <a:pt x="5017539" y="4132518"/>
                </a:lnTo>
                <a:lnTo>
                  <a:pt x="4547049" y="3662034"/>
                </a:lnTo>
                <a:lnTo>
                  <a:pt x="4489581" y="3662034"/>
                </a:lnTo>
                <a:lnTo>
                  <a:pt x="4019108" y="4132519"/>
                </a:lnTo>
                <a:lnTo>
                  <a:pt x="4458568" y="4571993"/>
                </a:lnTo>
                <a:lnTo>
                  <a:pt x="4406323" y="4571993"/>
                </a:lnTo>
                <a:lnTo>
                  <a:pt x="3992985" y="4158641"/>
                </a:lnTo>
                <a:lnTo>
                  <a:pt x="3579645" y="4571992"/>
                </a:lnTo>
                <a:lnTo>
                  <a:pt x="3527403" y="4571992"/>
                </a:lnTo>
                <a:lnTo>
                  <a:pt x="3966864" y="4132520"/>
                </a:lnTo>
                <a:lnTo>
                  <a:pt x="3496388" y="3662034"/>
                </a:lnTo>
                <a:lnTo>
                  <a:pt x="3438920" y="3662034"/>
                </a:lnTo>
                <a:lnTo>
                  <a:pt x="2968432" y="4132519"/>
                </a:lnTo>
                <a:lnTo>
                  <a:pt x="3407908" y="4571992"/>
                </a:lnTo>
                <a:lnTo>
                  <a:pt x="3355663" y="4571992"/>
                </a:lnTo>
                <a:lnTo>
                  <a:pt x="2942311" y="4158641"/>
                </a:lnTo>
                <a:lnTo>
                  <a:pt x="2528961" y="4571991"/>
                </a:lnTo>
                <a:lnTo>
                  <a:pt x="2476717" y="4571991"/>
                </a:lnTo>
                <a:lnTo>
                  <a:pt x="2916189" y="4132519"/>
                </a:lnTo>
                <a:lnTo>
                  <a:pt x="2445706" y="3662034"/>
                </a:lnTo>
                <a:lnTo>
                  <a:pt x="2388237" y="3662034"/>
                </a:lnTo>
                <a:lnTo>
                  <a:pt x="1917745" y="4132520"/>
                </a:lnTo>
                <a:lnTo>
                  <a:pt x="2357225" y="4571992"/>
                </a:lnTo>
                <a:lnTo>
                  <a:pt x="2304981" y="4571993"/>
                </a:lnTo>
                <a:lnTo>
                  <a:pt x="1891623" y="4158642"/>
                </a:lnTo>
                <a:lnTo>
                  <a:pt x="1478275" y="4571991"/>
                </a:lnTo>
                <a:lnTo>
                  <a:pt x="1426031" y="4571991"/>
                </a:lnTo>
                <a:lnTo>
                  <a:pt x="1865501" y="4132520"/>
                </a:lnTo>
                <a:lnTo>
                  <a:pt x="1395017" y="3662034"/>
                </a:lnTo>
                <a:lnTo>
                  <a:pt x="1337551" y="3662034"/>
                </a:lnTo>
                <a:lnTo>
                  <a:pt x="867066" y="4132521"/>
                </a:lnTo>
                <a:lnTo>
                  <a:pt x="1306536" y="4571992"/>
                </a:lnTo>
                <a:lnTo>
                  <a:pt x="1254292" y="4571992"/>
                </a:lnTo>
                <a:lnTo>
                  <a:pt x="840944" y="4158643"/>
                </a:lnTo>
                <a:lnTo>
                  <a:pt x="427595" y="4571993"/>
                </a:lnTo>
                <a:lnTo>
                  <a:pt x="375351" y="4571993"/>
                </a:lnTo>
                <a:lnTo>
                  <a:pt x="814822" y="4132521"/>
                </a:lnTo>
                <a:lnTo>
                  <a:pt x="344336" y="3662034"/>
                </a:lnTo>
                <a:lnTo>
                  <a:pt x="286870" y="3662034"/>
                </a:lnTo>
                <a:lnTo>
                  <a:pt x="5" y="3948900"/>
                </a:lnTo>
                <a:lnTo>
                  <a:pt x="5" y="3896656"/>
                </a:lnTo>
                <a:lnTo>
                  <a:pt x="258369" y="3638291"/>
                </a:lnTo>
                <a:lnTo>
                  <a:pt x="258369" y="3576066"/>
                </a:lnTo>
                <a:lnTo>
                  <a:pt x="1" y="3317698"/>
                </a:lnTo>
                <a:lnTo>
                  <a:pt x="1" y="3265454"/>
                </a:lnTo>
                <a:lnTo>
                  <a:pt x="285756" y="3551209"/>
                </a:lnTo>
                <a:lnTo>
                  <a:pt x="345451" y="3551209"/>
                </a:lnTo>
                <a:lnTo>
                  <a:pt x="814822" y="3081838"/>
                </a:lnTo>
                <a:lnTo>
                  <a:pt x="343880" y="2610895"/>
                </a:lnTo>
                <a:lnTo>
                  <a:pt x="287328" y="2610895"/>
                </a:lnTo>
                <a:lnTo>
                  <a:pt x="6" y="2898217"/>
                </a:lnTo>
                <a:lnTo>
                  <a:pt x="6" y="2845973"/>
                </a:lnTo>
                <a:lnTo>
                  <a:pt x="258373" y="2587605"/>
                </a:lnTo>
                <a:lnTo>
                  <a:pt x="258373" y="2525388"/>
                </a:lnTo>
                <a:lnTo>
                  <a:pt x="1" y="2267015"/>
                </a:lnTo>
                <a:lnTo>
                  <a:pt x="0" y="2214770"/>
                </a:lnTo>
                <a:lnTo>
                  <a:pt x="285299" y="2500070"/>
                </a:lnTo>
                <a:lnTo>
                  <a:pt x="345909" y="2500070"/>
                </a:lnTo>
                <a:lnTo>
                  <a:pt x="814822" y="2031167"/>
                </a:lnTo>
                <a:lnTo>
                  <a:pt x="341616" y="1557959"/>
                </a:lnTo>
                <a:lnTo>
                  <a:pt x="289593" y="1557959"/>
                </a:lnTo>
                <a:lnTo>
                  <a:pt x="4" y="1847551"/>
                </a:lnTo>
                <a:lnTo>
                  <a:pt x="4" y="1795307"/>
                </a:lnTo>
                <a:lnTo>
                  <a:pt x="258377" y="1536932"/>
                </a:lnTo>
                <a:lnTo>
                  <a:pt x="258377" y="1474721"/>
                </a:lnTo>
                <a:lnTo>
                  <a:pt x="2" y="1216345"/>
                </a:lnTo>
                <a:lnTo>
                  <a:pt x="2" y="1164102"/>
                </a:lnTo>
                <a:lnTo>
                  <a:pt x="283034" y="1447135"/>
                </a:lnTo>
                <a:lnTo>
                  <a:pt x="348175" y="1447135"/>
                </a:lnTo>
                <a:lnTo>
                  <a:pt x="814821" y="980486"/>
                </a:lnTo>
                <a:lnTo>
                  <a:pt x="344401" y="510062"/>
                </a:lnTo>
                <a:lnTo>
                  <a:pt x="286805" y="510062"/>
                </a:lnTo>
                <a:lnTo>
                  <a:pt x="5" y="796868"/>
                </a:lnTo>
                <a:lnTo>
                  <a:pt x="5" y="744628"/>
                </a:lnTo>
                <a:lnTo>
                  <a:pt x="258382" y="486242"/>
                </a:lnTo>
                <a:lnTo>
                  <a:pt x="258382" y="424043"/>
                </a:lnTo>
                <a:lnTo>
                  <a:pt x="3" y="165664"/>
                </a:lnTo>
                <a:lnTo>
                  <a:pt x="3" y="113420"/>
                </a:lnTo>
                <a:lnTo>
                  <a:pt x="285820" y="399237"/>
                </a:lnTo>
                <a:lnTo>
                  <a:pt x="345386" y="399237"/>
                </a:lnTo>
                <a:lnTo>
                  <a:pt x="744622" y="2"/>
                </a:lnTo>
                <a:lnTo>
                  <a:pt x="796865" y="2"/>
                </a:lnTo>
                <a:lnTo>
                  <a:pt x="369206" y="427661"/>
                </a:lnTo>
                <a:lnTo>
                  <a:pt x="369206" y="482624"/>
                </a:lnTo>
                <a:lnTo>
                  <a:pt x="840943" y="954364"/>
                </a:lnTo>
                <a:lnTo>
                  <a:pt x="1309187" y="486116"/>
                </a:lnTo>
                <a:lnTo>
                  <a:pt x="1309187" y="424169"/>
                </a:lnTo>
                <a:lnTo>
                  <a:pt x="885019" y="0"/>
                </a:lnTo>
                <a:lnTo>
                  <a:pt x="937262" y="0"/>
                </a:lnTo>
                <a:lnTo>
                  <a:pt x="1336499" y="399237"/>
                </a:lnTo>
                <a:lnTo>
                  <a:pt x="1396066" y="399237"/>
                </a:lnTo>
                <a:lnTo>
                  <a:pt x="1795300" y="3"/>
                </a:lnTo>
                <a:lnTo>
                  <a:pt x="1847544" y="3"/>
                </a:lnTo>
                <a:lnTo>
                  <a:pt x="1420012" y="427535"/>
                </a:lnTo>
                <a:lnTo>
                  <a:pt x="1420012" y="482750"/>
                </a:lnTo>
                <a:lnTo>
                  <a:pt x="1891623" y="954365"/>
                </a:lnTo>
                <a:lnTo>
                  <a:pt x="2360001" y="485992"/>
                </a:lnTo>
                <a:lnTo>
                  <a:pt x="2360001" y="424295"/>
                </a:lnTo>
                <a:lnTo>
                  <a:pt x="1935698" y="0"/>
                </a:lnTo>
                <a:lnTo>
                  <a:pt x="1987943" y="0"/>
                </a:lnTo>
                <a:lnTo>
                  <a:pt x="2387187" y="399237"/>
                </a:lnTo>
                <a:lnTo>
                  <a:pt x="2446755" y="399237"/>
                </a:lnTo>
                <a:lnTo>
                  <a:pt x="2845991" y="2"/>
                </a:lnTo>
                <a:lnTo>
                  <a:pt x="2898236" y="2"/>
                </a:lnTo>
                <a:lnTo>
                  <a:pt x="2470825" y="427411"/>
                </a:lnTo>
                <a:lnTo>
                  <a:pt x="2470825" y="482875"/>
                </a:lnTo>
                <a:lnTo>
                  <a:pt x="2942310" y="954365"/>
                </a:lnTo>
                <a:lnTo>
                  <a:pt x="3410809" y="485866"/>
                </a:lnTo>
                <a:lnTo>
                  <a:pt x="3410809" y="424419"/>
                </a:lnTo>
                <a:lnTo>
                  <a:pt x="2986386" y="0"/>
                </a:lnTo>
                <a:lnTo>
                  <a:pt x="3038626" y="0"/>
                </a:lnTo>
                <a:lnTo>
                  <a:pt x="3437870" y="399237"/>
                </a:lnTo>
                <a:lnTo>
                  <a:pt x="3497441" y="399237"/>
                </a:lnTo>
                <a:lnTo>
                  <a:pt x="3896667" y="2"/>
                </a:lnTo>
                <a:lnTo>
                  <a:pt x="3948913" y="2"/>
                </a:lnTo>
                <a:lnTo>
                  <a:pt x="3521637" y="427285"/>
                </a:lnTo>
                <a:lnTo>
                  <a:pt x="3521637" y="483001"/>
                </a:lnTo>
                <a:lnTo>
                  <a:pt x="3992987" y="954364"/>
                </a:lnTo>
                <a:lnTo>
                  <a:pt x="4461599" y="485738"/>
                </a:lnTo>
                <a:lnTo>
                  <a:pt x="4461599" y="424543"/>
                </a:lnTo>
                <a:lnTo>
                  <a:pt x="4037068" y="1"/>
                </a:lnTo>
                <a:lnTo>
                  <a:pt x="4089312" y="1"/>
                </a:lnTo>
                <a:lnTo>
                  <a:pt x="4488534" y="399237"/>
                </a:lnTo>
                <a:lnTo>
                  <a:pt x="4548100" y="399237"/>
                </a:lnTo>
                <a:lnTo>
                  <a:pt x="4947332" y="4"/>
                </a:lnTo>
                <a:lnTo>
                  <a:pt x="4999581" y="4"/>
                </a:lnTo>
                <a:lnTo>
                  <a:pt x="4572422" y="427156"/>
                </a:lnTo>
                <a:lnTo>
                  <a:pt x="4572422" y="483126"/>
                </a:lnTo>
                <a:lnTo>
                  <a:pt x="5043667" y="954362"/>
                </a:lnTo>
                <a:lnTo>
                  <a:pt x="5512409" y="485609"/>
                </a:lnTo>
                <a:lnTo>
                  <a:pt x="5512409" y="424674"/>
                </a:lnTo>
                <a:lnTo>
                  <a:pt x="5087742" y="1"/>
                </a:lnTo>
                <a:lnTo>
                  <a:pt x="5139977" y="1"/>
                </a:lnTo>
                <a:lnTo>
                  <a:pt x="5539215" y="399237"/>
                </a:lnTo>
                <a:lnTo>
                  <a:pt x="5598781" y="399237"/>
                </a:lnTo>
                <a:lnTo>
                  <a:pt x="5998007" y="2"/>
                </a:lnTo>
                <a:lnTo>
                  <a:pt x="6050249" y="2"/>
                </a:lnTo>
                <a:lnTo>
                  <a:pt x="5623232" y="427030"/>
                </a:lnTo>
                <a:lnTo>
                  <a:pt x="5623232" y="483255"/>
                </a:lnTo>
                <a:lnTo>
                  <a:pt x="6094326" y="954363"/>
                </a:lnTo>
                <a:lnTo>
                  <a:pt x="6563205" y="485481"/>
                </a:lnTo>
                <a:lnTo>
                  <a:pt x="6563205" y="42479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3115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093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C1C18-307B-4F68-A007-B5B542270E8D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33656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107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1185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42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6148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CBC1C18-307B-4F68-A007-B5B542270E8D}" type="datetimeFigureOut">
              <a:rPr lang="en-US" smtClean="0"/>
              <a:t>3/21/2019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D22F896-40B5-4ADD-8801-0D06FADFA095}" type="slidenum">
              <a:rPr lang="en-US" smtClean="0"/>
              <a:pPr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8196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8" r:id="rId1"/>
    <p:sldLayoutId id="2147483919" r:id="rId2"/>
    <p:sldLayoutId id="2147483920" r:id="rId3"/>
    <p:sldLayoutId id="2147483921" r:id="rId4"/>
    <p:sldLayoutId id="2147483922" r:id="rId5"/>
    <p:sldLayoutId id="2147483923" r:id="rId6"/>
    <p:sldLayoutId id="2147483924" r:id="rId7"/>
    <p:sldLayoutId id="2147483925" r:id="rId8"/>
    <p:sldLayoutId id="2147483926" r:id="rId9"/>
    <p:sldLayoutId id="2147483927" r:id="rId10"/>
    <p:sldLayoutId id="2147483928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arOsxXHAeGM" TargetMode="External"/><Relationship Id="rId4" Type="http://schemas.openxmlformats.org/officeDocument/2006/relationships/hyperlink" Target="https://youtu.be/arOsxXHAeG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EHBO – letsels aan het botten, spieren, gewrichten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Lesweek 5</a:t>
            </a:r>
            <a:endParaRPr lang="nl-NL" dirty="0"/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1999" cy="4565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886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Quiz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Maak in twee- a drietallen een quiz over één van de volgende onderwerpen:</a:t>
            </a:r>
          </a:p>
          <a:p>
            <a:endParaRPr lang="nl-NL" dirty="0"/>
          </a:p>
          <a:p>
            <a:pPr>
              <a:buFontTx/>
              <a:buChar char="-"/>
            </a:pPr>
            <a:r>
              <a:rPr lang="nl-NL" dirty="0" smtClean="0"/>
              <a:t>Huidwond</a:t>
            </a:r>
          </a:p>
          <a:p>
            <a:pPr>
              <a:buFontTx/>
              <a:buChar char="-"/>
            </a:pPr>
            <a:r>
              <a:rPr lang="nl-NL" dirty="0" smtClean="0"/>
              <a:t>Bloedingen</a:t>
            </a:r>
          </a:p>
          <a:p>
            <a:pPr>
              <a:buFontTx/>
              <a:buChar char="-"/>
            </a:pPr>
            <a:r>
              <a:rPr lang="nl-NL" dirty="0" smtClean="0"/>
              <a:t>Brandwonden</a:t>
            </a:r>
          </a:p>
          <a:p>
            <a:pPr>
              <a:buFontTx/>
              <a:buChar char="-"/>
            </a:pPr>
            <a:r>
              <a:rPr lang="nl-NL" dirty="0" smtClean="0"/>
              <a:t>Letsels aan botten</a:t>
            </a:r>
          </a:p>
          <a:p>
            <a:pPr>
              <a:buFontTx/>
              <a:buChar char="-"/>
            </a:pPr>
            <a:r>
              <a:rPr lang="nl-NL" dirty="0" smtClean="0"/>
              <a:t>Letsels bij spieren</a:t>
            </a:r>
          </a:p>
          <a:p>
            <a:pPr>
              <a:buFontTx/>
              <a:buChar char="-"/>
            </a:pPr>
            <a:r>
              <a:rPr lang="nl-NL" dirty="0" smtClean="0"/>
              <a:t>Letsels bij gewrichten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nl-NL" dirty="0" smtClean="0"/>
              <a:t>Eisen aan de quiz:</a:t>
            </a:r>
          </a:p>
          <a:p>
            <a:r>
              <a:rPr lang="nl-NL" dirty="0" smtClean="0"/>
              <a:t>- Je maakt 10 vragen (je schrijft ook de goede antwoorden op)</a:t>
            </a:r>
          </a:p>
          <a:p>
            <a:pPr>
              <a:buFontTx/>
              <a:buChar char="-"/>
            </a:pPr>
            <a:r>
              <a:rPr lang="nl-NL" dirty="0" smtClean="0"/>
              <a:t>Je maakt deze digitaal; dus via een </a:t>
            </a:r>
            <a:r>
              <a:rPr lang="nl-NL" dirty="0" err="1" smtClean="0"/>
              <a:t>powerpoint</a:t>
            </a:r>
            <a:r>
              <a:rPr lang="nl-NL" dirty="0" smtClean="0"/>
              <a:t>, </a:t>
            </a:r>
            <a:r>
              <a:rPr lang="nl-NL" dirty="0" err="1" smtClean="0"/>
              <a:t>kahoot</a:t>
            </a:r>
            <a:r>
              <a:rPr lang="nl-NL" dirty="0"/>
              <a:t> of </a:t>
            </a:r>
            <a:r>
              <a:rPr lang="nl-NL" dirty="0" smtClean="0"/>
              <a:t>via quizstud.com</a:t>
            </a:r>
          </a:p>
          <a:p>
            <a:pPr>
              <a:buFontTx/>
              <a:buChar char="-"/>
            </a:pPr>
            <a:r>
              <a:rPr lang="nl-NL" dirty="0" smtClean="0"/>
              <a:t>Volgende twee weken gaat elk groepje de quiz afnemen in de klas.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21757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F4478D3-9487-4C8A-9DDF-A2EEE3E48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>
            <a:normAutofit/>
          </a:bodyPr>
          <a:lstStyle/>
          <a:p>
            <a:r>
              <a:rPr lang="nl-NL" dirty="0"/>
              <a:t>Volgende les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E5DF90DE-35DB-4127-B324-C57439DC11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9519002"/>
              </p:ext>
            </p:extLst>
          </p:nvPr>
        </p:nvGraphicFramePr>
        <p:xfrm>
          <a:off x="1023938" y="2286000"/>
          <a:ext cx="9720262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12984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Vorige les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endParaRPr lang="nl-NL" dirty="0"/>
          </a:p>
          <a:p>
            <a:r>
              <a:rPr lang="nl-NL" dirty="0" smtClean="0"/>
              <a:t>Noem 3 dingen die je vorige les hebt gedaan of die we hebben besproken;</a:t>
            </a:r>
          </a:p>
          <a:p>
            <a:endParaRPr lang="nl-NL" dirty="0"/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…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…</a:t>
            </a:r>
          </a:p>
          <a:p>
            <a:pPr marL="457200" indent="-457200">
              <a:buFont typeface="+mj-lt"/>
              <a:buAutoNum type="arabicPeriod"/>
            </a:pPr>
            <a:r>
              <a:rPr lang="nl-NL" dirty="0" smtClean="0"/>
              <a:t>…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17595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Deze les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1E0BEB2D-CB92-45F3-AE5B-1AAFEF290A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3115083"/>
              </p:ext>
            </p:extLst>
          </p:nvPr>
        </p:nvGraphicFramePr>
        <p:xfrm>
          <a:off x="1217083" y="2624666"/>
          <a:ext cx="9747267" cy="16979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333">
                  <a:extLst>
                    <a:ext uri="{9D8B030D-6E8A-4147-A177-3AD203B41FA5}">
                      <a16:colId xmlns:a16="http://schemas.microsoft.com/office/drawing/2014/main" val="502373689"/>
                    </a:ext>
                  </a:extLst>
                </a:gridCol>
                <a:gridCol w="2952750">
                  <a:extLst>
                    <a:ext uri="{9D8B030D-6E8A-4147-A177-3AD203B41FA5}">
                      <a16:colId xmlns:a16="http://schemas.microsoft.com/office/drawing/2014/main" val="241079007"/>
                    </a:ext>
                  </a:extLst>
                </a:gridCol>
                <a:gridCol w="5482184">
                  <a:extLst>
                    <a:ext uri="{9D8B030D-6E8A-4147-A177-3AD203B41FA5}">
                      <a16:colId xmlns:a16="http://schemas.microsoft.com/office/drawing/2014/main" val="3315773995"/>
                    </a:ext>
                  </a:extLst>
                </a:gridCol>
              </a:tblGrid>
              <a:tr h="41275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-NL" dirty="0"/>
                        <a:t>Tijd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-NL" dirty="0"/>
                        <a:t>Onderwerp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-NL" dirty="0"/>
                        <a:t>Af aan het eind van de 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157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-NL" dirty="0"/>
                        <a:t>45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nl-NL" dirty="0"/>
                        <a:t>Bespreken roddelen</a:t>
                      </a:r>
                    </a:p>
                    <a:p>
                      <a:pPr lvl="0" algn="l">
                        <a:buNone/>
                      </a:pPr>
                      <a:r>
                        <a:rPr lang="nl-NL" dirty="0"/>
                        <a:t>Bespreken discriminatie</a:t>
                      </a:r>
                    </a:p>
                    <a:p>
                      <a:pPr lvl="0" algn="l">
                        <a:buNone/>
                      </a:pP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-NL" dirty="0"/>
                        <a:t>Opdrachten: 8, 9, 11, 12, 13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508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-NL" dirty="0"/>
                        <a:t>45 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679850"/>
                  </a:ext>
                </a:extLst>
              </a:tr>
            </a:tbl>
          </a:graphicData>
        </a:graphic>
      </p:graphicFrame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1E0BEB2D-CB92-45F3-AE5B-1AAFEF290A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7506269"/>
              </p:ext>
            </p:extLst>
          </p:nvPr>
        </p:nvGraphicFramePr>
        <p:xfrm>
          <a:off x="1217083" y="2624666"/>
          <a:ext cx="9747267" cy="2805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2333">
                  <a:extLst>
                    <a:ext uri="{9D8B030D-6E8A-4147-A177-3AD203B41FA5}">
                      <a16:colId xmlns:a16="http://schemas.microsoft.com/office/drawing/2014/main" val="502373689"/>
                    </a:ext>
                  </a:extLst>
                </a:gridCol>
                <a:gridCol w="2952750">
                  <a:extLst>
                    <a:ext uri="{9D8B030D-6E8A-4147-A177-3AD203B41FA5}">
                      <a16:colId xmlns:a16="http://schemas.microsoft.com/office/drawing/2014/main" val="241079007"/>
                    </a:ext>
                  </a:extLst>
                </a:gridCol>
                <a:gridCol w="5482184">
                  <a:extLst>
                    <a:ext uri="{9D8B030D-6E8A-4147-A177-3AD203B41FA5}">
                      <a16:colId xmlns:a16="http://schemas.microsoft.com/office/drawing/2014/main" val="3315773995"/>
                    </a:ext>
                  </a:extLst>
                </a:gridCol>
              </a:tblGrid>
              <a:tr h="41275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-NL" dirty="0"/>
                        <a:t>Tijd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-NL" dirty="0"/>
                        <a:t>Onderwerp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-NL" dirty="0"/>
                        <a:t>Af aan het eind van de 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81578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-NL" dirty="0" smtClean="0"/>
                        <a:t>5 min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nl-NL" dirty="0" smtClean="0"/>
                        <a:t>Terugblik</a:t>
                      </a:r>
                      <a:r>
                        <a:rPr lang="nl-NL" baseline="0" dirty="0" smtClean="0"/>
                        <a:t> vorige les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nl-NL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45486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-NL" dirty="0" smtClean="0"/>
                        <a:t>30 </a:t>
                      </a:r>
                      <a:r>
                        <a:rPr lang="nl-NL" dirty="0"/>
                        <a:t>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l">
                        <a:buNone/>
                      </a:pPr>
                      <a:r>
                        <a:rPr lang="nl-NL" baseline="0" dirty="0" smtClean="0"/>
                        <a:t>Theorie </a:t>
                      </a:r>
                      <a:r>
                        <a:rPr lang="nl-NL" baseline="0" dirty="0" err="1" smtClean="0"/>
                        <a:t>letstels</a:t>
                      </a:r>
                      <a:r>
                        <a:rPr lang="nl-NL" baseline="0" dirty="0" smtClean="0"/>
                        <a:t> aan botten, spieren en gewrichten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Tx/>
                        <a:buChar char="-"/>
                      </a:pPr>
                      <a:r>
                        <a:rPr lang="nl-NL" dirty="0" smtClean="0"/>
                        <a:t>Alle opdrachten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EHBO bij letsels aan botten, spieren en gewrichten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15089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-NL" dirty="0" smtClean="0"/>
                        <a:t>25 min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l-NL" dirty="0" smtClean="0"/>
                        <a:t>Oefenen</a:t>
                      </a:r>
                      <a:r>
                        <a:rPr lang="nl-NL" baseline="0" dirty="0" smtClean="0"/>
                        <a:t> aanleggen snelverband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-NL" dirty="0" err="1" smtClean="0"/>
                        <a:t>Skillskaart</a:t>
                      </a:r>
                      <a:r>
                        <a:rPr lang="nl-NL" dirty="0" smtClean="0"/>
                        <a:t> 2: aanleggen van</a:t>
                      </a:r>
                      <a:r>
                        <a:rPr lang="nl-NL" baseline="0" dirty="0" smtClean="0"/>
                        <a:t> een snelverband (let op; deze voeg je aan je portfolio toe!)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6679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-NL" dirty="0" smtClean="0"/>
                        <a:t>25</a:t>
                      </a:r>
                      <a:r>
                        <a:rPr lang="nl-NL" baseline="0" dirty="0" smtClean="0"/>
                        <a:t> min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l-NL" dirty="0" smtClean="0"/>
                        <a:t>Quiz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-NL" dirty="0" smtClean="0"/>
                        <a:t>- Maak een</a:t>
                      </a:r>
                      <a:r>
                        <a:rPr lang="nl-NL" baseline="0" dirty="0" smtClean="0"/>
                        <a:t> quiz (inclusief antwoorden)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2528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nl-NL" dirty="0" smtClean="0"/>
                        <a:t> 5 min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nl-NL" dirty="0" smtClean="0"/>
                        <a:t>Les</a:t>
                      </a:r>
                      <a:r>
                        <a:rPr lang="nl-NL" baseline="0" dirty="0" smtClean="0"/>
                        <a:t> volgende week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316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0895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9BBBEEE-806C-4A90-8814-8CC055B2F7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A24D4E-C4C8-4468-92C5-73BDA63F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585216"/>
            <a:ext cx="3779085" cy="1499616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rgbClr val="FFFFFF"/>
                </a:solidFill>
              </a:rPr>
              <a:t>Welke letsels?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0C808AD-1D78-4549-AAD3-A9C0603EB5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A09B9D-9896-4917-82CB-AB5FC842E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3791711" cy="3931920"/>
          </a:xfrm>
        </p:spPr>
        <p:txBody>
          <a:bodyPr vert="horz" lIns="45720" tIns="45720" rIns="45720" bIns="45720" rtlCol="0" anchor="t">
            <a:normAutofit/>
          </a:bodyPr>
          <a:lstStyle/>
          <a:p>
            <a:endParaRPr lang="nl-NL" sz="1700" dirty="0" smtClean="0">
              <a:solidFill>
                <a:srgbClr val="FFFFFF"/>
              </a:solidFill>
            </a:endParaRPr>
          </a:p>
          <a:p>
            <a:r>
              <a:rPr lang="nl-NL" sz="2400" dirty="0" smtClean="0">
                <a:solidFill>
                  <a:srgbClr val="FFFFFF"/>
                </a:solidFill>
              </a:rPr>
              <a:t>- Kneuzing</a:t>
            </a:r>
          </a:p>
          <a:p>
            <a:r>
              <a:rPr lang="nl-NL" sz="2400" dirty="0" smtClean="0">
                <a:solidFill>
                  <a:srgbClr val="FFFFFF"/>
                </a:solidFill>
              </a:rPr>
              <a:t>- Botbreuk</a:t>
            </a:r>
          </a:p>
          <a:p>
            <a:r>
              <a:rPr lang="nl-NL" sz="2400" dirty="0" smtClean="0">
                <a:solidFill>
                  <a:srgbClr val="FFFFFF"/>
                </a:solidFill>
              </a:rPr>
              <a:t>- Ontwrichting</a:t>
            </a:r>
            <a:endParaRPr lang="nl-NL" sz="2400" dirty="0">
              <a:solidFill>
                <a:srgbClr val="FFFFFF"/>
              </a:solidFill>
            </a:endParaRPr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5218" y="307210"/>
            <a:ext cx="2857500" cy="2867025"/>
          </a:xfrm>
          <a:prstGeom prst="rect">
            <a:avLst/>
          </a:prstGeom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019389" y="1740723"/>
            <a:ext cx="2857500" cy="1905000"/>
          </a:xfrm>
          <a:prstGeom prst="rect">
            <a:avLst/>
          </a:prstGeom>
        </p:spPr>
      </p:pic>
      <p:pic>
        <p:nvPicPr>
          <p:cNvPr id="1026" name="Picture 2" descr="Afbeeldingsresultaat voor ontwrichti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5218" y="3967032"/>
            <a:ext cx="6061671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3537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ACC775F-B220-4927-A627-FD8194770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Botbreuk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05C88C-C31B-4A50-BEB0-B7D41BEA50B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 vert="horz" lIns="45720" tIns="45720" rIns="45720" bIns="45720" rtlCol="0" anchor="t">
            <a:normAutofit/>
          </a:bodyPr>
          <a:lstStyle/>
          <a:p>
            <a:r>
              <a:rPr lang="nl-NL" dirty="0"/>
              <a:t>Breken van botten doet pijn. Deze pijn komt door het kapot gaan van botvlies wat om de botten zit. Hierin zitten veel zenuwen en bloedvaatjes. </a:t>
            </a:r>
            <a:endParaRPr lang="nl-NL" dirty="0" smtClean="0"/>
          </a:p>
          <a:p>
            <a:r>
              <a:rPr lang="nl-NL" dirty="0" smtClean="0"/>
              <a:t>Beweging </a:t>
            </a:r>
            <a:r>
              <a:rPr lang="nl-NL" dirty="0"/>
              <a:t>doet pijn en </a:t>
            </a:r>
            <a:r>
              <a:rPr lang="nl-NL" dirty="0" smtClean="0"/>
              <a:t>kan </a:t>
            </a:r>
            <a:r>
              <a:rPr lang="nl-NL" dirty="0"/>
              <a:t>voor meer schade zorgen. Daarom moet een breuk onbeweeglijk gehouden worden. </a:t>
            </a:r>
          </a:p>
        </p:txBody>
      </p:sp>
      <p:pic>
        <p:nvPicPr>
          <p:cNvPr id="5" name="Tijdelijke aanduiding voor inhoud 4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847681" y="1079292"/>
            <a:ext cx="4227852" cy="502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0178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D60596-AA9B-4BB0-80C2-2B67E0509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Ontwrichting</a:t>
            </a:r>
            <a:endParaRPr lang="nl-NL" dirty="0"/>
          </a:p>
        </p:txBody>
      </p:sp>
      <p:sp>
        <p:nvSpPr>
          <p:cNvPr id="9" name="Tijdelijke aanduiding voor inhoud 8"/>
          <p:cNvSpPr>
            <a:spLocks noGrp="1"/>
          </p:cNvSpPr>
          <p:nvPr>
            <p:ph sz="half" idx="1"/>
          </p:nvPr>
        </p:nvSpPr>
        <p:spPr>
          <a:xfrm>
            <a:off x="874226" y="2084832"/>
            <a:ext cx="4754880" cy="425450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nl-NL" dirty="0" smtClean="0"/>
              <a:t>Wat stel je vast bij een ontwrichting?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Flinke pijn.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Een </a:t>
            </a:r>
            <a:r>
              <a:rPr lang="nl-NL" dirty="0"/>
              <a:t>abnormale stand van gewricht, arm of </a:t>
            </a:r>
            <a:r>
              <a:rPr lang="nl-NL" dirty="0" smtClean="0"/>
              <a:t>been.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Het </a:t>
            </a:r>
            <a:r>
              <a:rPr lang="nl-NL" dirty="0"/>
              <a:t>slachtoffer kan lichaamsdeel niet normaal bewegen.</a:t>
            </a:r>
          </a:p>
          <a:p>
            <a:pPr marL="0" indent="0">
              <a:buNone/>
            </a:pPr>
            <a:endParaRPr lang="nl-NL" dirty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Ontwrichtingen moeten altijd </a:t>
            </a:r>
            <a:r>
              <a:rPr lang="nl-NL" dirty="0"/>
              <a:t>door een deskundige behandeld </a:t>
            </a:r>
            <a:r>
              <a:rPr lang="nl-NL" dirty="0" smtClean="0"/>
              <a:t>worden</a:t>
            </a:r>
            <a:r>
              <a:rPr lang="nl-NL" dirty="0"/>
              <a:t>!</a:t>
            </a:r>
            <a:endParaRPr lang="nl-NL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nl-NL" dirty="0" smtClean="0"/>
              <a:t>Koelen </a:t>
            </a:r>
            <a:r>
              <a:rPr lang="nl-NL" dirty="0"/>
              <a:t>en stilhouden van het gewricht is in de tussenliggende tijd het beste.</a:t>
            </a:r>
            <a:endParaRPr lang="nl-NL" dirty="0" smtClean="0"/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37571" y="1603948"/>
            <a:ext cx="4490259" cy="4470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63423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Kneuzing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nl-NL" dirty="0"/>
              <a:t>Je bent aan het hardlopen met een vriendin, als zij half van een stoeprandje valt en haar enkel verzwikt. </a:t>
            </a:r>
            <a:endParaRPr lang="nl-NL" dirty="0" smtClean="0"/>
          </a:p>
          <a:p>
            <a:r>
              <a:rPr lang="nl-NL" dirty="0" smtClean="0"/>
              <a:t>Doorrennen </a:t>
            </a:r>
            <a:r>
              <a:rPr lang="nl-NL" dirty="0"/>
              <a:t>gaat niet meer, er ontstaat meteen een fikse blauwe plek op haar enkel en hij lijkt ook dikker. </a:t>
            </a:r>
            <a:endParaRPr lang="nl-NL" dirty="0" smtClean="0"/>
          </a:p>
          <a:p>
            <a:r>
              <a:rPr lang="nl-NL" dirty="0" smtClean="0"/>
              <a:t>Wat </a:t>
            </a:r>
            <a:r>
              <a:rPr lang="nl-NL" dirty="0"/>
              <a:t>doe je? Verband eromheen of ga je eerst koelen?</a:t>
            </a:r>
          </a:p>
        </p:txBody>
      </p:sp>
      <p:pic>
        <p:nvPicPr>
          <p:cNvPr id="7" name="Tijdelijke aanduiding voor inhoud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73318" y="2084832"/>
            <a:ext cx="5069422" cy="3300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09093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024127" y="1920240"/>
            <a:ext cx="9622101" cy="4389120"/>
          </a:xfrm>
        </p:spPr>
        <p:txBody>
          <a:bodyPr>
            <a:normAutofit/>
          </a:bodyPr>
          <a:lstStyle/>
          <a:p>
            <a:r>
              <a:rPr lang="nl-NL" b="1" dirty="0" smtClean="0"/>
              <a:t>Wat: </a:t>
            </a:r>
            <a:r>
              <a:rPr lang="nl-NL" dirty="0" smtClean="0"/>
              <a:t>maken opdrachten alle opdrachten EHBO bij letsels aan botten, spieren en gewrichten.</a:t>
            </a:r>
          </a:p>
          <a:p>
            <a:endParaRPr lang="nl-NL" dirty="0" smtClean="0"/>
          </a:p>
          <a:p>
            <a:r>
              <a:rPr lang="nl-NL" b="1" dirty="0" smtClean="0"/>
              <a:t>Hoe: </a:t>
            </a:r>
            <a:r>
              <a:rPr lang="nl-NL" dirty="0" smtClean="0"/>
              <a:t>zelfstandig</a:t>
            </a:r>
          </a:p>
          <a:p>
            <a:endParaRPr lang="nl-NL" dirty="0"/>
          </a:p>
          <a:p>
            <a:r>
              <a:rPr lang="nl-NL" b="1" dirty="0" smtClean="0"/>
              <a:t>Klaar? </a:t>
            </a:r>
            <a:r>
              <a:rPr lang="nl-NL" dirty="0" smtClean="0"/>
              <a:t>Dan maak je één van de volgend opdrachten: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EHBO bij letsels veroorzaakt door dieren (blz.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nl-NL" dirty="0" smtClean="0"/>
              <a:t>EHBO bij vergiftiging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593304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09BBBEEE-806C-4A90-8814-8CC055B2F79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46854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42A24D4E-C4C8-4468-92C5-73BDA63FE1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4129" y="826324"/>
            <a:ext cx="3779085" cy="1499616"/>
          </a:xfrm>
        </p:spPr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FFFFFF"/>
                </a:solidFill>
              </a:rPr>
              <a:t>Aanleggen van een snelverband en wond-drukverband</a:t>
            </a:r>
            <a:endParaRPr lang="nl-NL" dirty="0">
              <a:solidFill>
                <a:srgbClr val="FFFFFF"/>
              </a:solidFill>
            </a:endParaRPr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00C808AD-1D78-4549-AAD3-A9C0603EB53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8A09B9D-9896-4917-82CB-AB5FC842E7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4129" y="2286000"/>
            <a:ext cx="3791711" cy="3931920"/>
          </a:xfrm>
        </p:spPr>
        <p:txBody>
          <a:bodyPr vert="horz" lIns="45720" tIns="45720" rIns="45720" bIns="45720" rtlCol="0" anchor="t">
            <a:normAutofit fontScale="85000" lnSpcReduction="10000"/>
          </a:bodyPr>
          <a:lstStyle/>
          <a:p>
            <a:pPr marL="0" indent="0">
              <a:buNone/>
            </a:pPr>
            <a:endParaRPr lang="nl-NL" sz="1700" dirty="0">
              <a:solidFill>
                <a:srgbClr val="FFFFFF"/>
              </a:solidFill>
            </a:endParaRPr>
          </a:p>
          <a:p>
            <a:pPr marL="0" indent="0">
              <a:buNone/>
            </a:pPr>
            <a:endParaRPr lang="nl-NL" sz="1700" dirty="0" smtClean="0">
              <a:solidFill>
                <a:srgbClr val="FFFFFF"/>
              </a:solidFill>
            </a:endParaRPr>
          </a:p>
          <a:p>
            <a:r>
              <a:rPr lang="nl-NL" sz="1700" b="1" dirty="0" smtClean="0">
                <a:solidFill>
                  <a:srgbClr val="FFFFFF"/>
                </a:solidFill>
              </a:rPr>
              <a:t>Wat heb je nodig?</a:t>
            </a:r>
          </a:p>
          <a:p>
            <a:r>
              <a:rPr lang="nl-NL" sz="1700" dirty="0" smtClean="0">
                <a:solidFill>
                  <a:srgbClr val="FFFFFF"/>
                </a:solidFill>
              </a:rPr>
              <a:t>- Handschoenen</a:t>
            </a:r>
          </a:p>
          <a:p>
            <a:r>
              <a:rPr lang="nl-NL" sz="1700" dirty="0" smtClean="0">
                <a:solidFill>
                  <a:srgbClr val="FFFFFF"/>
                </a:solidFill>
              </a:rPr>
              <a:t>- Hechtpleister</a:t>
            </a:r>
          </a:p>
          <a:p>
            <a:r>
              <a:rPr lang="nl-NL" sz="1700" dirty="0" smtClean="0">
                <a:solidFill>
                  <a:srgbClr val="FFFFFF"/>
                </a:solidFill>
              </a:rPr>
              <a:t>- EHBO Schaar</a:t>
            </a:r>
          </a:p>
          <a:p>
            <a:r>
              <a:rPr lang="nl-NL" sz="1700" dirty="0" smtClean="0">
                <a:solidFill>
                  <a:srgbClr val="FFFFFF"/>
                </a:solidFill>
              </a:rPr>
              <a:t>- Snelverband</a:t>
            </a:r>
          </a:p>
          <a:p>
            <a:r>
              <a:rPr lang="nl-NL" sz="1700" dirty="0" smtClean="0">
                <a:solidFill>
                  <a:srgbClr val="FFFFFF"/>
                </a:solidFill>
              </a:rPr>
              <a:t>- Windsel</a:t>
            </a:r>
          </a:p>
          <a:p>
            <a:r>
              <a:rPr lang="nl-NL" sz="1700" dirty="0" smtClean="0">
                <a:solidFill>
                  <a:srgbClr val="FFFFFF"/>
                </a:solidFill>
              </a:rPr>
              <a:t>- Synthetische watten</a:t>
            </a:r>
          </a:p>
          <a:p>
            <a:endParaRPr lang="nl-NL" sz="1700" dirty="0">
              <a:solidFill>
                <a:srgbClr val="FFFFFF"/>
              </a:solidFill>
            </a:endParaRPr>
          </a:p>
          <a:p>
            <a:pPr marL="0" indent="0">
              <a:buNone/>
            </a:pPr>
            <a:r>
              <a:rPr lang="nl-NL" sz="1700" b="1" dirty="0" smtClean="0">
                <a:solidFill>
                  <a:srgbClr val="FFFFFF"/>
                </a:solidFill>
              </a:rPr>
              <a:t>Let op! Je moet hier een </a:t>
            </a:r>
            <a:r>
              <a:rPr lang="nl-NL" sz="1700" b="1" dirty="0" err="1" smtClean="0">
                <a:solidFill>
                  <a:srgbClr val="FFFFFF"/>
                </a:solidFill>
              </a:rPr>
              <a:t>skillskaart</a:t>
            </a:r>
            <a:r>
              <a:rPr lang="nl-NL" sz="1700" b="1" dirty="0" smtClean="0">
                <a:solidFill>
                  <a:srgbClr val="FFFFFF"/>
                </a:solidFill>
              </a:rPr>
              <a:t> van maken!</a:t>
            </a:r>
          </a:p>
          <a:p>
            <a:endParaRPr lang="nl-NL" sz="1700" dirty="0">
              <a:solidFill>
                <a:srgbClr val="FFFFFF"/>
              </a:solidFill>
            </a:endParaRPr>
          </a:p>
        </p:txBody>
      </p:sp>
      <p:pic>
        <p:nvPicPr>
          <p:cNvPr id="5" name="arOsxXHAeGM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944472" y="1810512"/>
            <a:ext cx="5754624" cy="3236976"/>
          </a:xfrm>
          <a:prstGeom prst="rect">
            <a:avLst/>
          </a:prstGeom>
        </p:spPr>
      </p:pic>
      <p:sp>
        <p:nvSpPr>
          <p:cNvPr id="6" name="Rechthoek 5"/>
          <p:cNvSpPr/>
          <p:nvPr/>
        </p:nvSpPr>
        <p:spPr>
          <a:xfrm>
            <a:off x="5839969" y="5190700"/>
            <a:ext cx="32443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l-NL" dirty="0">
                <a:hlinkClick r:id="rId4"/>
              </a:rPr>
              <a:t>https://</a:t>
            </a:r>
            <a:r>
              <a:rPr lang="nl-NL" dirty="0" smtClean="0">
                <a:hlinkClick r:id="rId4"/>
              </a:rPr>
              <a:t>youtu.be/arOsxXHAeGM</a:t>
            </a: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635374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al">
  <a:themeElements>
    <a:clrScheme name="Integraal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Integra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125000"/>
              </a:schemeClr>
              <a:schemeClr val="phClr">
                <a:tint val="92000"/>
                <a:shade val="70000"/>
                <a:satMod val="110000"/>
              </a:schemeClr>
            </a:duotone>
          </a:blip>
          <a:tile tx="0" ty="0" sx="22000" sy="2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E736489A-00C3-4E0A-AAA8-D4D3127BA5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3385</TotalTime>
  <Words>473</Words>
  <Application>Microsoft Office PowerPoint</Application>
  <PresentationFormat>Breedbeeld</PresentationFormat>
  <Paragraphs>93</Paragraphs>
  <Slides>11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7" baseType="lpstr">
      <vt:lpstr>Arial</vt:lpstr>
      <vt:lpstr>Tw Cen MT</vt:lpstr>
      <vt:lpstr>Tw Cen MT Condensed</vt:lpstr>
      <vt:lpstr>Wingdings</vt:lpstr>
      <vt:lpstr>Wingdings 3</vt:lpstr>
      <vt:lpstr>Integraal</vt:lpstr>
      <vt:lpstr>EHBO – letsels aan het botten, spieren, gewrichten</vt:lpstr>
      <vt:lpstr>Vorige les</vt:lpstr>
      <vt:lpstr>Deze les</vt:lpstr>
      <vt:lpstr>Welke letsels?</vt:lpstr>
      <vt:lpstr>Botbreuk</vt:lpstr>
      <vt:lpstr>Ontwrichting</vt:lpstr>
      <vt:lpstr>Kneuzing</vt:lpstr>
      <vt:lpstr>Doen</vt:lpstr>
      <vt:lpstr>Aanleggen van een snelverband en wond-drukverband</vt:lpstr>
      <vt:lpstr>Quiz</vt:lpstr>
      <vt:lpstr>Volgende les</vt:lpstr>
    </vt:vector>
  </TitlesOfParts>
  <Company>Noorderpoort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</dc:title>
  <dc:creator>Charon Albertema</dc:creator>
  <cp:lastModifiedBy>Charon Albertema</cp:lastModifiedBy>
  <cp:revision>376</cp:revision>
  <dcterms:created xsi:type="dcterms:W3CDTF">2018-10-12T13:51:05Z</dcterms:created>
  <dcterms:modified xsi:type="dcterms:W3CDTF">2019-03-21T08:32:26Z</dcterms:modified>
</cp:coreProperties>
</file>